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57" r:id="rId5"/>
    <p:sldId id="263" r:id="rId6"/>
    <p:sldId id="265" r:id="rId7"/>
    <p:sldId id="267" r:id="rId8"/>
    <p:sldId id="269" r:id="rId9"/>
    <p:sldId id="271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3" name="click.wav"/>
          </p:stSnd>
        </p:sndAc>
      </p:transition>
    </mc:Choice>
    <mc:Fallback>
      <p:transition>
        <p:sndAc>
          <p:stSnd>
            <p:snd r:embed="rId3" name="click.wav"/>
          </p:stSnd>
        </p:sndAc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lick.wav"/>
          </p:stSnd>
        </p:sndAc>
      </p:transition>
    </mc:Choice>
    <mc:Fallback>
      <p:transition>
        <p:sndAc>
          <p:stSnd>
            <p:snd r:embed="rId2" name="click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lick.wav"/>
          </p:stSnd>
        </p:sndAc>
      </p:transition>
    </mc:Choice>
    <mc:Fallback>
      <p:transition>
        <p:sndAc>
          <p:stSnd>
            <p:snd r:embed="rId2" name="click.wav"/>
          </p:stSnd>
        </p:sndAc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8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lick.wav"/>
          </p:stSnd>
        </p:sndAc>
      </p:transition>
    </mc:Choice>
    <mc:Fallback>
      <p:transition>
        <p:sndAc>
          <p:stSnd>
            <p:snd r:embed="rId2" name="click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47200" y="6492875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92875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828D2807-C4A8-4FF5-86A8-4B98813F61B2}" type="slidenum">
              <a:rPr lang="en-US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lick.wav"/>
          </p:stSnd>
        </p:sndAc>
      </p:transition>
    </mc:Choice>
    <mc:Fallback>
      <p:transition>
        <p:sndAc>
          <p:stSnd>
            <p:snd r:embed="rId2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lick.wav"/>
          </p:stSnd>
        </p:sndAc>
      </p:transition>
    </mc:Choice>
    <mc:Fallback>
      <p:transition>
        <p:sndAc>
          <p:stSnd>
            <p:snd r:embed="rId2" name="click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lick.wav"/>
          </p:stSnd>
        </p:sndAc>
      </p:transition>
    </mc:Choice>
    <mc:Fallback>
      <p:transition>
        <p:sndAc>
          <p:stSnd>
            <p:snd r:embed="rId2" name="click.wav"/>
          </p:stSnd>
        </p:sndAc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lick.wav"/>
          </p:stSnd>
        </p:sndAc>
      </p:transition>
    </mc:Choice>
    <mc:Fallback>
      <p:transition>
        <p:sndAc>
          <p:stSnd>
            <p:snd r:embed="rId2" name="click.wav"/>
          </p:stSnd>
        </p:sndAc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lick.wav"/>
          </p:stSnd>
        </p:sndAc>
      </p:transition>
    </mc:Choice>
    <mc:Fallback>
      <p:transition>
        <p:sndAc>
          <p:stSnd>
            <p:snd r:embed="rId2" name="click.wav"/>
          </p:stSnd>
        </p:sndAc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lick.wav"/>
          </p:stSnd>
        </p:sndAc>
      </p:transition>
    </mc:Choice>
    <mc:Fallback>
      <p:transition>
        <p:sndAc>
          <p:stSnd>
            <p:snd r:embed="rId2" name="click.wav"/>
          </p:stSnd>
        </p:sndAc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lick.wav"/>
          </p:stSnd>
        </p:sndAc>
      </p:transition>
    </mc:Choice>
    <mc:Fallback>
      <p:transition>
        <p:sndAc>
          <p:stSnd>
            <p:snd r:embed="rId2" name="click.wav"/>
          </p:stSnd>
        </p:sndAc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lick.wav"/>
          </p:stSnd>
        </p:sndAc>
      </p:transition>
    </mc:Choice>
    <mc:Fallback>
      <p:transition>
        <p:sndAc>
          <p:stSnd>
            <p:snd r:embed="rId2" name="click.wav"/>
          </p:stSnd>
        </p:sndAc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lick.wav"/>
          </p:stSnd>
        </p:sndAc>
      </p:transition>
    </mc:Choice>
    <mc:Fallback>
      <p:transition>
        <p:sndAc>
          <p:stSnd>
            <p:snd r:embed="rId2" name="click.wav"/>
          </p:stSnd>
        </p:sndAc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audio" Target="../media/audio1.wav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15" name="click.wav"/>
          </p:stSnd>
        </p:sndAc>
      </p:transition>
    </mc:Choice>
    <mc:Fallback>
      <p:transition>
        <p:sndAc>
          <p:stSnd>
            <p:snd r:embed="rId15" name="click.wav"/>
          </p:stSnd>
        </p:sndAc>
      </p:transition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3.wav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audio" Target="../media/audio1.wav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825" y="154940"/>
            <a:ext cx="10401935" cy="763270"/>
          </a:xfrm>
        </p:spPr>
        <p:txBody>
          <a:bodyPr>
            <a:normAutofit fontScale="90000"/>
          </a:bodyPr>
          <a:lstStyle/>
          <a:p>
            <a:br>
              <a:rPr lang="en-US" sz="3110">
                <a:sym typeface="+mn-ea"/>
              </a:rPr>
            </a:br>
            <a:br>
              <a:rPr lang="en-US" sz="3110">
                <a:sym typeface="+mn-ea"/>
              </a:rPr>
            </a:br>
            <a:br>
              <a:rPr lang="en-US" sz="3110">
                <a:sym typeface="+mn-ea"/>
              </a:rPr>
            </a:br>
            <a:endParaRPr lang="en-US" sz="311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455" y="662940"/>
            <a:ext cx="10949305" cy="382587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sym typeface="+mn-ea"/>
              </a:rPr>
              <a:t>Unit 9: A first-aid course</a:t>
            </a:r>
            <a:br>
              <a:rPr lang="en-US">
                <a:solidFill>
                  <a:srgbClr val="FF0000"/>
                </a:solidFill>
                <a:sym typeface="+mn-ea"/>
              </a:rPr>
            </a:br>
            <a:r>
              <a:rPr lang="en-US">
                <a:solidFill>
                  <a:srgbClr val="FFFF00"/>
                </a:solidFill>
                <a:sym typeface="+mn-ea"/>
              </a:rPr>
              <a:t>Lesson 1: Getting started + Listen and read</a:t>
            </a:r>
            <a:br>
              <a:rPr lang="en-US">
                <a:solidFill>
                  <a:srgbClr val="FFFF00"/>
                </a:solidFill>
                <a:sym typeface="+mn-ea"/>
              </a:rPr>
            </a:br>
            <a:endParaRPr lang="en-US">
              <a:solidFill>
                <a:srgbClr val="FFFF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1" name="click.wav"/>
          </p:stSnd>
        </p:sndAc>
      </p:transition>
    </mc:Choice>
    <mc:Fallback>
      <p:transition>
        <p:sndAc>
          <p:stSnd>
            <p:snd r:embed="rId1" name="click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617663" y="381000"/>
            <a:ext cx="8534400" cy="460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  <a:latin typeface="Times New Roman" panose="02020603050405020304" pitchFamily="18" charset="0"/>
              </a:rPr>
              <a:t>1. True ( T ) or False ( F ) statements? .Correct False ones</a:t>
            </a:r>
            <a:endParaRPr lang="en-US" sz="2400" b="1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2573" name="Group 45"/>
          <p:cNvGraphicFramePr>
            <a:graphicFrameLocks noGrp="1"/>
          </p:cNvGraphicFramePr>
          <p:nvPr/>
        </p:nvGraphicFramePr>
        <p:xfrm>
          <a:off x="1752600" y="1143000"/>
          <a:ext cx="7772400" cy="5425440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panose="020B0604020202020204" pitchFamily="34" charset="0"/>
                        </a:rPr>
                        <a:t>Statements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1, There is an emergency at Quang Trung school.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2, A girl fell off her bike and broke her arm.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3, It's bleeding quite badly.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4,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A nurse doesn't give Lan first - aid  instructions.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5,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The ambulance will be there in about thirty minutes.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9677400" y="1295400"/>
            <a:ext cx="3048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T</a:t>
            </a:r>
            <a:endParaRPr lang="en-US" sz="28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10210800" y="1295400"/>
            <a:ext cx="4572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F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9671050" y="1905000"/>
            <a:ext cx="304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T</a:t>
            </a:r>
            <a:endParaRPr 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10245725" y="2686050"/>
            <a:ext cx="381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F</a:t>
            </a:r>
            <a:endParaRPr lang="en-US" sz="2400" b="1">
              <a:latin typeface="Times New Roman" panose="02020603050405020304" pitchFamily="18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9636125" y="3576638"/>
            <a:ext cx="533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T</a:t>
            </a:r>
            <a:endParaRPr lang="en-US" sz="24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10210800" y="4330700"/>
            <a:ext cx="45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F</a:t>
            </a:r>
            <a:endParaRPr lang="en-US" sz="2400" b="1">
              <a:latin typeface="Times New Roman" panose="02020603050405020304" pitchFamily="18" charset="0"/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10210800" y="4953000"/>
            <a:ext cx="45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F</a:t>
            </a:r>
            <a:endParaRPr lang="en-US" sz="2400" b="1">
              <a:latin typeface="Times New Roman" panose="02020603050405020304" pitchFamily="18" charset="0"/>
            </a:endParaRP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6172200" y="2895600"/>
            <a:ext cx="213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5334000" y="2819400"/>
            <a:ext cx="4114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" panose="020B7200000000000000" pitchFamily="34" charset="0"/>
              </a:rPr>
              <a:t>   hit her head on the road</a:t>
            </a:r>
            <a:endParaRPr lang="en-US" sz="24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3124200" y="4495800"/>
            <a:ext cx="14478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gives</a:t>
            </a:r>
            <a:endParaRPr lang="en-US" sz="2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7086600" y="5943600"/>
            <a:ext cx="990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467600" y="5334000"/>
            <a:ext cx="8382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ten</a:t>
            </a:r>
            <a:endParaRPr lang="en-US" sz="2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5943600" y="2854325"/>
            <a:ext cx="190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3352800" y="45720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7567613" y="5414963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9448800" y="1143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>
            <a:off x="9525000" y="183515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>
            <a:off x="10134600" y="1163638"/>
            <a:ext cx="0" cy="4932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>
            <a:off x="9525000" y="6075363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>
            <a:off x="9525000" y="24590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9525000" y="354647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>
            <a:off x="9525000" y="419735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9" name="Line 41"/>
          <p:cNvSpPr>
            <a:spLocks noChangeShapeType="1"/>
          </p:cNvSpPr>
          <p:nvPr/>
        </p:nvSpPr>
        <p:spPr bwMode="auto">
          <a:xfrm>
            <a:off x="9525000" y="4953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1" name="click.wav"/>
          </p:stSnd>
        </p:sndAc>
      </p:transition>
    </mc:Choice>
    <mc:Fallback>
      <p:transition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9" grpId="0" bldLvl="0" animBg="1"/>
      <p:bldP spid="22550" grpId="0" bldLvl="0" animBg="1"/>
      <p:bldP spid="22551" grpId="0" bldLvl="0" animBg="1"/>
      <p:bldP spid="22552" grpId="0" bldLvl="0" animBg="1"/>
      <p:bldP spid="22553" grpId="0"/>
      <p:bldP spid="22555" grpId="0" bldLvl="0" animBg="1"/>
      <p:bldP spid="22556" grpId="0" bldLvl="0" animBg="1"/>
      <p:bldP spid="22558" grpId="0" bldLvl="0" animBg="1"/>
      <p:bldP spid="22559" grpId="0" bldLvl="0" animBg="1"/>
      <p:bldP spid="22560" grpId="0" bldLvl="0" animBg="1"/>
      <p:bldP spid="2256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4" name="WordArt 16"/>
          <p:cNvSpPr>
            <a:spLocks noChangeArrowheads="1" noChangeShapeType="1" noTextEdit="1"/>
          </p:cNvSpPr>
          <p:nvPr/>
        </p:nvSpPr>
        <p:spPr bwMode="auto">
          <a:xfrm>
            <a:off x="2743200" y="838200"/>
            <a:ext cx="3533775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200" i="1" kern="10" spc="-320">
                <a:ln w="9525">
                  <a:rou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.VnSouthern"/>
              </a:rPr>
              <a:t>Consolidation</a:t>
            </a:r>
            <a:endParaRPr lang="en-US" sz="3200" i="1" kern="10" spc="-320">
              <a:ln w="9525">
                <a:rou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.VnSouthern"/>
            </a:endParaRPr>
          </a:p>
        </p:txBody>
      </p:sp>
      <p:sp>
        <p:nvSpPr>
          <p:cNvPr id="124945" name="Rectangle 17"/>
          <p:cNvSpPr>
            <a:spLocks noChangeArrowheads="1"/>
          </p:cNvSpPr>
          <p:nvPr/>
        </p:nvSpPr>
        <p:spPr bwMode="auto">
          <a:xfrm>
            <a:off x="2895600" y="3505200"/>
            <a:ext cx="7391400" cy="117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4400">
                <a:solidFill>
                  <a:srgbClr val="FF3300"/>
                </a:solidFill>
              </a:rPr>
              <a:t>Keep calm and do first-aid before going to the hospital</a:t>
            </a:r>
            <a:endParaRPr lang="en-US" sz="4400">
              <a:solidFill>
                <a:srgbClr val="FF3300"/>
              </a:solidFill>
            </a:endParaRPr>
          </a:p>
        </p:txBody>
      </p:sp>
      <p:grpSp>
        <p:nvGrpSpPr>
          <p:cNvPr id="124973" name="Group 45"/>
          <p:cNvGrpSpPr/>
          <p:nvPr/>
        </p:nvGrpSpPr>
        <p:grpSpPr bwMode="auto">
          <a:xfrm>
            <a:off x="708660" y="578485"/>
            <a:ext cx="514350" cy="3403600"/>
            <a:chOff x="5044" y="1585"/>
            <a:chExt cx="324" cy="2144"/>
          </a:xfrm>
        </p:grpSpPr>
        <p:sp>
          <p:nvSpPr>
            <p:cNvPr id="124974" name="Freeform 46"/>
            <p:cNvSpPr/>
            <p:nvPr/>
          </p:nvSpPr>
          <p:spPr bwMode="auto">
            <a:xfrm>
              <a:off x="5136" y="2565"/>
              <a:ext cx="93" cy="342"/>
            </a:xfrm>
            <a:custGeom>
              <a:avLst/>
              <a:gdLst>
                <a:gd name="T0" fmla="*/ 87 w 186"/>
                <a:gd name="T1" fmla="*/ 678 h 684"/>
                <a:gd name="T2" fmla="*/ 115 w 186"/>
                <a:gd name="T3" fmla="*/ 634 h 684"/>
                <a:gd name="T4" fmla="*/ 153 w 186"/>
                <a:gd name="T5" fmla="*/ 564 h 684"/>
                <a:gd name="T6" fmla="*/ 182 w 186"/>
                <a:gd name="T7" fmla="*/ 482 h 684"/>
                <a:gd name="T8" fmla="*/ 180 w 186"/>
                <a:gd name="T9" fmla="*/ 397 h 684"/>
                <a:gd name="T10" fmla="*/ 151 w 186"/>
                <a:gd name="T11" fmla="*/ 318 h 684"/>
                <a:gd name="T12" fmla="*/ 108 w 186"/>
                <a:gd name="T13" fmla="*/ 254 h 684"/>
                <a:gd name="T14" fmla="*/ 72 w 186"/>
                <a:gd name="T15" fmla="*/ 208 h 684"/>
                <a:gd name="T16" fmla="*/ 52 w 186"/>
                <a:gd name="T17" fmla="*/ 183 h 684"/>
                <a:gd name="T18" fmla="*/ 37 w 186"/>
                <a:gd name="T19" fmla="*/ 159 h 684"/>
                <a:gd name="T20" fmla="*/ 22 w 186"/>
                <a:gd name="T21" fmla="*/ 134 h 684"/>
                <a:gd name="T22" fmla="*/ 15 w 186"/>
                <a:gd name="T23" fmla="*/ 105 h 684"/>
                <a:gd name="T24" fmla="*/ 20 w 186"/>
                <a:gd name="T25" fmla="*/ 60 h 684"/>
                <a:gd name="T26" fmla="*/ 48 w 186"/>
                <a:gd name="T27" fmla="*/ 19 h 684"/>
                <a:gd name="T28" fmla="*/ 52 w 186"/>
                <a:gd name="T29" fmla="*/ 10 h 684"/>
                <a:gd name="T30" fmla="*/ 49 w 186"/>
                <a:gd name="T31" fmla="*/ 1 h 684"/>
                <a:gd name="T32" fmla="*/ 39 w 186"/>
                <a:gd name="T33" fmla="*/ 8 h 684"/>
                <a:gd name="T34" fmla="*/ 22 w 186"/>
                <a:gd name="T35" fmla="*/ 29 h 684"/>
                <a:gd name="T36" fmla="*/ 8 w 186"/>
                <a:gd name="T37" fmla="*/ 55 h 684"/>
                <a:gd name="T38" fmla="*/ 1 w 186"/>
                <a:gd name="T39" fmla="*/ 80 h 684"/>
                <a:gd name="T40" fmla="*/ 1 w 186"/>
                <a:gd name="T41" fmla="*/ 108 h 684"/>
                <a:gd name="T42" fmla="*/ 8 w 186"/>
                <a:gd name="T43" fmla="*/ 141 h 684"/>
                <a:gd name="T44" fmla="*/ 22 w 186"/>
                <a:gd name="T45" fmla="*/ 173 h 684"/>
                <a:gd name="T46" fmla="*/ 48 w 186"/>
                <a:gd name="T47" fmla="*/ 208 h 684"/>
                <a:gd name="T48" fmla="*/ 93 w 186"/>
                <a:gd name="T49" fmla="*/ 263 h 684"/>
                <a:gd name="T50" fmla="*/ 134 w 186"/>
                <a:gd name="T51" fmla="*/ 327 h 684"/>
                <a:gd name="T52" fmla="*/ 155 w 186"/>
                <a:gd name="T53" fmla="*/ 379 h 684"/>
                <a:gd name="T54" fmla="*/ 165 w 186"/>
                <a:gd name="T55" fmla="*/ 423 h 684"/>
                <a:gd name="T56" fmla="*/ 165 w 186"/>
                <a:gd name="T57" fmla="*/ 474 h 684"/>
                <a:gd name="T58" fmla="*/ 144 w 186"/>
                <a:gd name="T59" fmla="*/ 541 h 684"/>
                <a:gd name="T60" fmla="*/ 111 w 186"/>
                <a:gd name="T61" fmla="*/ 602 h 684"/>
                <a:gd name="T62" fmla="*/ 86 w 186"/>
                <a:gd name="T63" fmla="*/ 641 h 684"/>
                <a:gd name="T64" fmla="*/ 83 w 186"/>
                <a:gd name="T65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6" h="684">
                  <a:moveTo>
                    <a:pt x="83" y="684"/>
                  </a:moveTo>
                  <a:lnTo>
                    <a:pt x="87" y="678"/>
                  </a:lnTo>
                  <a:lnTo>
                    <a:pt x="100" y="660"/>
                  </a:lnTo>
                  <a:lnTo>
                    <a:pt x="115" y="634"/>
                  </a:lnTo>
                  <a:lnTo>
                    <a:pt x="135" y="600"/>
                  </a:lnTo>
                  <a:lnTo>
                    <a:pt x="153" y="564"/>
                  </a:lnTo>
                  <a:lnTo>
                    <a:pt x="170" y="523"/>
                  </a:lnTo>
                  <a:lnTo>
                    <a:pt x="182" y="482"/>
                  </a:lnTo>
                  <a:lnTo>
                    <a:pt x="186" y="442"/>
                  </a:lnTo>
                  <a:lnTo>
                    <a:pt x="180" y="397"/>
                  </a:lnTo>
                  <a:lnTo>
                    <a:pt x="167" y="356"/>
                  </a:lnTo>
                  <a:lnTo>
                    <a:pt x="151" y="318"/>
                  </a:lnTo>
                  <a:lnTo>
                    <a:pt x="129" y="283"/>
                  </a:lnTo>
                  <a:lnTo>
                    <a:pt x="108" y="254"/>
                  </a:lnTo>
                  <a:lnTo>
                    <a:pt x="89" y="228"/>
                  </a:lnTo>
                  <a:lnTo>
                    <a:pt x="72" y="208"/>
                  </a:lnTo>
                  <a:lnTo>
                    <a:pt x="60" y="194"/>
                  </a:lnTo>
                  <a:lnTo>
                    <a:pt x="52" y="183"/>
                  </a:lnTo>
                  <a:lnTo>
                    <a:pt x="44" y="172"/>
                  </a:lnTo>
                  <a:lnTo>
                    <a:pt x="37" y="159"/>
                  </a:lnTo>
                  <a:lnTo>
                    <a:pt x="29" y="146"/>
                  </a:lnTo>
                  <a:lnTo>
                    <a:pt x="22" y="134"/>
                  </a:lnTo>
                  <a:lnTo>
                    <a:pt x="18" y="120"/>
                  </a:lnTo>
                  <a:lnTo>
                    <a:pt x="15" y="105"/>
                  </a:lnTo>
                  <a:lnTo>
                    <a:pt x="14" y="90"/>
                  </a:lnTo>
                  <a:lnTo>
                    <a:pt x="20" y="60"/>
                  </a:lnTo>
                  <a:lnTo>
                    <a:pt x="34" y="36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52" y="10"/>
                  </a:lnTo>
                  <a:lnTo>
                    <a:pt x="51" y="4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39" y="8"/>
                  </a:lnTo>
                  <a:lnTo>
                    <a:pt x="31" y="18"/>
                  </a:lnTo>
                  <a:lnTo>
                    <a:pt x="22" y="29"/>
                  </a:lnTo>
                  <a:lnTo>
                    <a:pt x="14" y="42"/>
                  </a:lnTo>
                  <a:lnTo>
                    <a:pt x="8" y="55"/>
                  </a:lnTo>
                  <a:lnTo>
                    <a:pt x="4" y="67"/>
                  </a:lnTo>
                  <a:lnTo>
                    <a:pt x="1" y="80"/>
                  </a:lnTo>
                  <a:lnTo>
                    <a:pt x="0" y="91"/>
                  </a:lnTo>
                  <a:lnTo>
                    <a:pt x="1" y="108"/>
                  </a:lnTo>
                  <a:lnTo>
                    <a:pt x="3" y="125"/>
                  </a:lnTo>
                  <a:lnTo>
                    <a:pt x="8" y="141"/>
                  </a:lnTo>
                  <a:lnTo>
                    <a:pt x="14" y="156"/>
                  </a:lnTo>
                  <a:lnTo>
                    <a:pt x="22" y="173"/>
                  </a:lnTo>
                  <a:lnTo>
                    <a:pt x="34" y="190"/>
                  </a:lnTo>
                  <a:lnTo>
                    <a:pt x="48" y="208"/>
                  </a:lnTo>
                  <a:lnTo>
                    <a:pt x="63" y="227"/>
                  </a:lnTo>
                  <a:lnTo>
                    <a:pt x="93" y="263"/>
                  </a:lnTo>
                  <a:lnTo>
                    <a:pt x="117" y="296"/>
                  </a:lnTo>
                  <a:lnTo>
                    <a:pt x="134" y="327"/>
                  </a:lnTo>
                  <a:lnTo>
                    <a:pt x="146" y="354"/>
                  </a:lnTo>
                  <a:lnTo>
                    <a:pt x="155" y="379"/>
                  </a:lnTo>
                  <a:lnTo>
                    <a:pt x="160" y="402"/>
                  </a:lnTo>
                  <a:lnTo>
                    <a:pt x="165" y="423"/>
                  </a:lnTo>
                  <a:lnTo>
                    <a:pt x="166" y="442"/>
                  </a:lnTo>
                  <a:lnTo>
                    <a:pt x="165" y="474"/>
                  </a:lnTo>
                  <a:lnTo>
                    <a:pt x="156" y="506"/>
                  </a:lnTo>
                  <a:lnTo>
                    <a:pt x="144" y="541"/>
                  </a:lnTo>
                  <a:lnTo>
                    <a:pt x="128" y="574"/>
                  </a:lnTo>
                  <a:lnTo>
                    <a:pt x="111" y="602"/>
                  </a:lnTo>
                  <a:lnTo>
                    <a:pt x="97" y="626"/>
                  </a:lnTo>
                  <a:lnTo>
                    <a:pt x="86" y="641"/>
                  </a:lnTo>
                  <a:lnTo>
                    <a:pt x="79" y="647"/>
                  </a:lnTo>
                  <a:lnTo>
                    <a:pt x="83" y="6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5" name="Freeform 47"/>
            <p:cNvSpPr/>
            <p:nvPr/>
          </p:nvSpPr>
          <p:spPr bwMode="auto">
            <a:xfrm>
              <a:off x="5117" y="2020"/>
              <a:ext cx="84" cy="539"/>
            </a:xfrm>
            <a:custGeom>
              <a:avLst/>
              <a:gdLst>
                <a:gd name="T0" fmla="*/ 118 w 166"/>
                <a:gd name="T1" fmla="*/ 1077 h 1077"/>
                <a:gd name="T2" fmla="*/ 125 w 166"/>
                <a:gd name="T3" fmla="*/ 1066 h 1077"/>
                <a:gd name="T4" fmla="*/ 142 w 166"/>
                <a:gd name="T5" fmla="*/ 1031 h 1077"/>
                <a:gd name="T6" fmla="*/ 159 w 166"/>
                <a:gd name="T7" fmla="*/ 973 h 1077"/>
                <a:gd name="T8" fmla="*/ 166 w 166"/>
                <a:gd name="T9" fmla="*/ 888 h 1077"/>
                <a:gd name="T10" fmla="*/ 149 w 166"/>
                <a:gd name="T11" fmla="*/ 745 h 1077"/>
                <a:gd name="T12" fmla="*/ 110 w 166"/>
                <a:gd name="T13" fmla="*/ 580 h 1077"/>
                <a:gd name="T14" fmla="*/ 72 w 166"/>
                <a:gd name="T15" fmla="*/ 420 h 1077"/>
                <a:gd name="T16" fmla="*/ 53 w 166"/>
                <a:gd name="T17" fmla="*/ 288 h 1077"/>
                <a:gd name="T18" fmla="*/ 66 w 166"/>
                <a:gd name="T19" fmla="*/ 188 h 1077"/>
                <a:gd name="T20" fmla="*/ 79 w 166"/>
                <a:gd name="T21" fmla="*/ 141 h 1077"/>
                <a:gd name="T22" fmla="*/ 98 w 166"/>
                <a:gd name="T23" fmla="*/ 128 h 1077"/>
                <a:gd name="T24" fmla="*/ 117 w 166"/>
                <a:gd name="T25" fmla="*/ 92 h 1077"/>
                <a:gd name="T26" fmla="*/ 120 w 166"/>
                <a:gd name="T27" fmla="*/ 78 h 1077"/>
                <a:gd name="T28" fmla="*/ 129 w 166"/>
                <a:gd name="T29" fmla="*/ 72 h 1077"/>
                <a:gd name="T30" fmla="*/ 145 w 166"/>
                <a:gd name="T31" fmla="*/ 82 h 1077"/>
                <a:gd name="T32" fmla="*/ 146 w 166"/>
                <a:gd name="T33" fmla="*/ 109 h 1077"/>
                <a:gd name="T34" fmla="*/ 156 w 166"/>
                <a:gd name="T35" fmla="*/ 104 h 1077"/>
                <a:gd name="T36" fmla="*/ 165 w 166"/>
                <a:gd name="T37" fmla="*/ 85 h 1077"/>
                <a:gd name="T38" fmla="*/ 152 w 166"/>
                <a:gd name="T39" fmla="*/ 58 h 1077"/>
                <a:gd name="T40" fmla="*/ 131 w 166"/>
                <a:gd name="T41" fmla="*/ 48 h 1077"/>
                <a:gd name="T42" fmla="*/ 122 w 166"/>
                <a:gd name="T43" fmla="*/ 39 h 1077"/>
                <a:gd name="T44" fmla="*/ 127 w 166"/>
                <a:gd name="T45" fmla="*/ 30 h 1077"/>
                <a:gd name="T46" fmla="*/ 131 w 166"/>
                <a:gd name="T47" fmla="*/ 14 h 1077"/>
                <a:gd name="T48" fmla="*/ 129 w 166"/>
                <a:gd name="T49" fmla="*/ 0 h 1077"/>
                <a:gd name="T50" fmla="*/ 121 w 166"/>
                <a:gd name="T51" fmla="*/ 3 h 1077"/>
                <a:gd name="T52" fmla="*/ 105 w 166"/>
                <a:gd name="T53" fmla="*/ 15 h 1077"/>
                <a:gd name="T54" fmla="*/ 93 w 166"/>
                <a:gd name="T55" fmla="*/ 28 h 1077"/>
                <a:gd name="T56" fmla="*/ 80 w 166"/>
                <a:gd name="T57" fmla="*/ 20 h 1077"/>
                <a:gd name="T58" fmla="*/ 70 w 166"/>
                <a:gd name="T59" fmla="*/ 10 h 1077"/>
                <a:gd name="T60" fmla="*/ 58 w 166"/>
                <a:gd name="T61" fmla="*/ 4 h 1077"/>
                <a:gd name="T62" fmla="*/ 45 w 166"/>
                <a:gd name="T63" fmla="*/ 1 h 1077"/>
                <a:gd name="T64" fmla="*/ 36 w 166"/>
                <a:gd name="T65" fmla="*/ 0 h 1077"/>
                <a:gd name="T66" fmla="*/ 14 w 166"/>
                <a:gd name="T67" fmla="*/ 7 h 1077"/>
                <a:gd name="T68" fmla="*/ 0 w 166"/>
                <a:gd name="T69" fmla="*/ 31 h 1077"/>
                <a:gd name="T70" fmla="*/ 10 w 166"/>
                <a:gd name="T71" fmla="*/ 44 h 1077"/>
                <a:gd name="T72" fmla="*/ 20 w 166"/>
                <a:gd name="T73" fmla="*/ 42 h 1077"/>
                <a:gd name="T74" fmla="*/ 21 w 166"/>
                <a:gd name="T75" fmla="*/ 39 h 1077"/>
                <a:gd name="T76" fmla="*/ 21 w 166"/>
                <a:gd name="T77" fmla="*/ 34 h 1077"/>
                <a:gd name="T78" fmla="*/ 17 w 166"/>
                <a:gd name="T79" fmla="*/ 23 h 1077"/>
                <a:gd name="T80" fmla="*/ 24 w 166"/>
                <a:gd name="T81" fmla="*/ 15 h 1077"/>
                <a:gd name="T82" fmla="*/ 38 w 166"/>
                <a:gd name="T83" fmla="*/ 18 h 1077"/>
                <a:gd name="T84" fmla="*/ 52 w 166"/>
                <a:gd name="T85" fmla="*/ 27 h 1077"/>
                <a:gd name="T86" fmla="*/ 65 w 166"/>
                <a:gd name="T87" fmla="*/ 38 h 1077"/>
                <a:gd name="T88" fmla="*/ 69 w 166"/>
                <a:gd name="T89" fmla="*/ 51 h 1077"/>
                <a:gd name="T90" fmla="*/ 63 w 166"/>
                <a:gd name="T91" fmla="*/ 69 h 1077"/>
                <a:gd name="T92" fmla="*/ 58 w 166"/>
                <a:gd name="T93" fmla="*/ 97 h 1077"/>
                <a:gd name="T94" fmla="*/ 60 w 166"/>
                <a:gd name="T95" fmla="*/ 125 h 1077"/>
                <a:gd name="T96" fmla="*/ 60 w 166"/>
                <a:gd name="T97" fmla="*/ 147 h 1077"/>
                <a:gd name="T98" fmla="*/ 51 w 166"/>
                <a:gd name="T99" fmla="*/ 206 h 1077"/>
                <a:gd name="T100" fmla="*/ 44 w 166"/>
                <a:gd name="T101" fmla="*/ 288 h 1077"/>
                <a:gd name="T102" fmla="*/ 60 w 166"/>
                <a:gd name="T103" fmla="*/ 429 h 1077"/>
                <a:gd name="T104" fmla="*/ 100 w 166"/>
                <a:gd name="T105" fmla="*/ 592 h 1077"/>
                <a:gd name="T106" fmla="*/ 138 w 166"/>
                <a:gd name="T107" fmla="*/ 754 h 1077"/>
                <a:gd name="T108" fmla="*/ 155 w 166"/>
                <a:gd name="T109" fmla="*/ 888 h 1077"/>
                <a:gd name="T110" fmla="*/ 144 w 166"/>
                <a:gd name="T111" fmla="*/ 990 h 1077"/>
                <a:gd name="T112" fmla="*/ 114 w 166"/>
                <a:gd name="T113" fmla="*/ 106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6" h="1077">
                  <a:moveTo>
                    <a:pt x="114" y="1062"/>
                  </a:moveTo>
                  <a:lnTo>
                    <a:pt x="118" y="1077"/>
                  </a:lnTo>
                  <a:lnTo>
                    <a:pt x="120" y="1075"/>
                  </a:lnTo>
                  <a:lnTo>
                    <a:pt x="125" y="1066"/>
                  </a:lnTo>
                  <a:lnTo>
                    <a:pt x="134" y="1052"/>
                  </a:lnTo>
                  <a:lnTo>
                    <a:pt x="142" y="1031"/>
                  </a:lnTo>
                  <a:lnTo>
                    <a:pt x="151" y="1005"/>
                  </a:lnTo>
                  <a:lnTo>
                    <a:pt x="159" y="973"/>
                  </a:lnTo>
                  <a:lnTo>
                    <a:pt x="165" y="934"/>
                  </a:lnTo>
                  <a:lnTo>
                    <a:pt x="166" y="888"/>
                  </a:lnTo>
                  <a:lnTo>
                    <a:pt x="162" y="821"/>
                  </a:lnTo>
                  <a:lnTo>
                    <a:pt x="149" y="745"/>
                  </a:lnTo>
                  <a:lnTo>
                    <a:pt x="131" y="663"/>
                  </a:lnTo>
                  <a:lnTo>
                    <a:pt x="110" y="580"/>
                  </a:lnTo>
                  <a:lnTo>
                    <a:pt x="89" y="498"/>
                  </a:lnTo>
                  <a:lnTo>
                    <a:pt x="72" y="420"/>
                  </a:lnTo>
                  <a:lnTo>
                    <a:pt x="58" y="348"/>
                  </a:lnTo>
                  <a:lnTo>
                    <a:pt x="53" y="288"/>
                  </a:lnTo>
                  <a:lnTo>
                    <a:pt x="58" y="235"/>
                  </a:lnTo>
                  <a:lnTo>
                    <a:pt x="66" y="188"/>
                  </a:lnTo>
                  <a:lnTo>
                    <a:pt x="75" y="154"/>
                  </a:lnTo>
                  <a:lnTo>
                    <a:pt x="79" y="141"/>
                  </a:lnTo>
                  <a:lnTo>
                    <a:pt x="84" y="138"/>
                  </a:lnTo>
                  <a:lnTo>
                    <a:pt x="98" y="128"/>
                  </a:lnTo>
                  <a:lnTo>
                    <a:pt x="111" y="113"/>
                  </a:lnTo>
                  <a:lnTo>
                    <a:pt x="117" y="92"/>
                  </a:lnTo>
                  <a:lnTo>
                    <a:pt x="118" y="83"/>
                  </a:lnTo>
                  <a:lnTo>
                    <a:pt x="120" y="78"/>
                  </a:lnTo>
                  <a:lnTo>
                    <a:pt x="124" y="73"/>
                  </a:lnTo>
                  <a:lnTo>
                    <a:pt x="129" y="72"/>
                  </a:lnTo>
                  <a:lnTo>
                    <a:pt x="138" y="75"/>
                  </a:lnTo>
                  <a:lnTo>
                    <a:pt x="145" y="82"/>
                  </a:lnTo>
                  <a:lnTo>
                    <a:pt x="148" y="93"/>
                  </a:lnTo>
                  <a:lnTo>
                    <a:pt x="146" y="109"/>
                  </a:lnTo>
                  <a:lnTo>
                    <a:pt x="149" y="109"/>
                  </a:lnTo>
                  <a:lnTo>
                    <a:pt x="156" y="104"/>
                  </a:lnTo>
                  <a:lnTo>
                    <a:pt x="162" y="97"/>
                  </a:lnTo>
                  <a:lnTo>
                    <a:pt x="165" y="85"/>
                  </a:lnTo>
                  <a:lnTo>
                    <a:pt x="162" y="69"/>
                  </a:lnTo>
                  <a:lnTo>
                    <a:pt x="152" y="58"/>
                  </a:lnTo>
                  <a:lnTo>
                    <a:pt x="142" y="51"/>
                  </a:lnTo>
                  <a:lnTo>
                    <a:pt x="131" y="48"/>
                  </a:lnTo>
                  <a:lnTo>
                    <a:pt x="125" y="45"/>
                  </a:lnTo>
                  <a:lnTo>
                    <a:pt x="122" y="39"/>
                  </a:lnTo>
                  <a:lnTo>
                    <a:pt x="124" y="34"/>
                  </a:lnTo>
                  <a:lnTo>
                    <a:pt x="127" y="30"/>
                  </a:lnTo>
                  <a:lnTo>
                    <a:pt x="129" y="24"/>
                  </a:lnTo>
                  <a:lnTo>
                    <a:pt x="131" y="14"/>
                  </a:lnTo>
                  <a:lnTo>
                    <a:pt x="129" y="4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1" y="3"/>
                  </a:lnTo>
                  <a:lnTo>
                    <a:pt x="113" y="7"/>
                  </a:lnTo>
                  <a:lnTo>
                    <a:pt x="105" y="15"/>
                  </a:lnTo>
                  <a:lnTo>
                    <a:pt x="98" y="24"/>
                  </a:lnTo>
                  <a:lnTo>
                    <a:pt x="93" y="28"/>
                  </a:lnTo>
                  <a:lnTo>
                    <a:pt x="87" y="27"/>
                  </a:lnTo>
                  <a:lnTo>
                    <a:pt x="80" y="20"/>
                  </a:lnTo>
                  <a:lnTo>
                    <a:pt x="76" y="14"/>
                  </a:lnTo>
                  <a:lnTo>
                    <a:pt x="70" y="10"/>
                  </a:lnTo>
                  <a:lnTo>
                    <a:pt x="65" y="7"/>
                  </a:lnTo>
                  <a:lnTo>
                    <a:pt x="58" y="4"/>
                  </a:lnTo>
                  <a:lnTo>
                    <a:pt x="52" y="3"/>
                  </a:lnTo>
                  <a:lnTo>
                    <a:pt x="45" y="1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27" y="1"/>
                  </a:lnTo>
                  <a:lnTo>
                    <a:pt x="14" y="7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3" y="41"/>
                  </a:lnTo>
                  <a:lnTo>
                    <a:pt x="10" y="44"/>
                  </a:lnTo>
                  <a:lnTo>
                    <a:pt x="17" y="44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21" y="39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20" y="30"/>
                  </a:lnTo>
                  <a:lnTo>
                    <a:pt x="17" y="23"/>
                  </a:lnTo>
                  <a:lnTo>
                    <a:pt x="17" y="18"/>
                  </a:lnTo>
                  <a:lnTo>
                    <a:pt x="24" y="15"/>
                  </a:lnTo>
                  <a:lnTo>
                    <a:pt x="31" y="17"/>
                  </a:lnTo>
                  <a:lnTo>
                    <a:pt x="38" y="18"/>
                  </a:lnTo>
                  <a:lnTo>
                    <a:pt x="45" y="23"/>
                  </a:lnTo>
                  <a:lnTo>
                    <a:pt x="52" y="27"/>
                  </a:lnTo>
                  <a:lnTo>
                    <a:pt x="59" y="32"/>
                  </a:lnTo>
                  <a:lnTo>
                    <a:pt x="65" y="38"/>
                  </a:lnTo>
                  <a:lnTo>
                    <a:pt x="67" y="44"/>
                  </a:lnTo>
                  <a:lnTo>
                    <a:pt x="69" y="51"/>
                  </a:lnTo>
                  <a:lnTo>
                    <a:pt x="67" y="61"/>
                  </a:lnTo>
                  <a:lnTo>
                    <a:pt x="63" y="69"/>
                  </a:lnTo>
                  <a:lnTo>
                    <a:pt x="59" y="80"/>
                  </a:lnTo>
                  <a:lnTo>
                    <a:pt x="58" y="97"/>
                  </a:lnTo>
                  <a:lnTo>
                    <a:pt x="59" y="114"/>
                  </a:lnTo>
                  <a:lnTo>
                    <a:pt x="60" y="125"/>
                  </a:lnTo>
                  <a:lnTo>
                    <a:pt x="62" y="134"/>
                  </a:lnTo>
                  <a:lnTo>
                    <a:pt x="60" y="147"/>
                  </a:lnTo>
                  <a:lnTo>
                    <a:pt x="56" y="171"/>
                  </a:lnTo>
                  <a:lnTo>
                    <a:pt x="51" y="206"/>
                  </a:lnTo>
                  <a:lnTo>
                    <a:pt x="46" y="248"/>
                  </a:lnTo>
                  <a:lnTo>
                    <a:pt x="44" y="288"/>
                  </a:lnTo>
                  <a:lnTo>
                    <a:pt x="48" y="354"/>
                  </a:lnTo>
                  <a:lnTo>
                    <a:pt x="60" y="429"/>
                  </a:lnTo>
                  <a:lnTo>
                    <a:pt x="79" y="509"/>
                  </a:lnTo>
                  <a:lnTo>
                    <a:pt x="100" y="592"/>
                  </a:lnTo>
                  <a:lnTo>
                    <a:pt x="120" y="675"/>
                  </a:lnTo>
                  <a:lnTo>
                    <a:pt x="138" y="754"/>
                  </a:lnTo>
                  <a:lnTo>
                    <a:pt x="151" y="826"/>
                  </a:lnTo>
                  <a:lnTo>
                    <a:pt x="155" y="888"/>
                  </a:lnTo>
                  <a:lnTo>
                    <a:pt x="152" y="941"/>
                  </a:lnTo>
                  <a:lnTo>
                    <a:pt x="144" y="990"/>
                  </a:lnTo>
                  <a:lnTo>
                    <a:pt x="131" y="1032"/>
                  </a:lnTo>
                  <a:lnTo>
                    <a:pt x="114" y="10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6" name="Freeform 48"/>
            <p:cNvSpPr/>
            <p:nvPr/>
          </p:nvSpPr>
          <p:spPr bwMode="auto">
            <a:xfrm>
              <a:off x="5184" y="2049"/>
              <a:ext cx="45" cy="298"/>
            </a:xfrm>
            <a:custGeom>
              <a:avLst/>
              <a:gdLst>
                <a:gd name="T0" fmla="*/ 0 w 88"/>
                <a:gd name="T1" fmla="*/ 567 h 597"/>
                <a:gd name="T2" fmla="*/ 7 w 88"/>
                <a:gd name="T3" fmla="*/ 597 h 597"/>
                <a:gd name="T4" fmla="*/ 10 w 88"/>
                <a:gd name="T5" fmla="*/ 583 h 597"/>
                <a:gd name="T6" fmla="*/ 19 w 88"/>
                <a:gd name="T7" fmla="*/ 545 h 597"/>
                <a:gd name="T8" fmla="*/ 32 w 88"/>
                <a:gd name="T9" fmla="*/ 487 h 597"/>
                <a:gd name="T10" fmla="*/ 48 w 88"/>
                <a:gd name="T11" fmla="*/ 414 h 597"/>
                <a:gd name="T12" fmla="*/ 63 w 88"/>
                <a:gd name="T13" fmla="*/ 332 h 597"/>
                <a:gd name="T14" fmla="*/ 76 w 88"/>
                <a:gd name="T15" fmla="*/ 244 h 597"/>
                <a:gd name="T16" fmla="*/ 86 w 88"/>
                <a:gd name="T17" fmla="*/ 157 h 597"/>
                <a:gd name="T18" fmla="*/ 88 w 88"/>
                <a:gd name="T19" fmla="*/ 75 h 597"/>
                <a:gd name="T20" fmla="*/ 87 w 88"/>
                <a:gd name="T21" fmla="*/ 38 h 597"/>
                <a:gd name="T22" fmla="*/ 86 w 88"/>
                <a:gd name="T23" fmla="*/ 14 h 597"/>
                <a:gd name="T24" fmla="*/ 83 w 88"/>
                <a:gd name="T25" fmla="*/ 3 h 597"/>
                <a:gd name="T26" fmla="*/ 81 w 88"/>
                <a:gd name="T27" fmla="*/ 0 h 597"/>
                <a:gd name="T28" fmla="*/ 71 w 88"/>
                <a:gd name="T29" fmla="*/ 3 h 597"/>
                <a:gd name="T30" fmla="*/ 73 w 88"/>
                <a:gd name="T31" fmla="*/ 9 h 597"/>
                <a:gd name="T32" fmla="*/ 76 w 88"/>
                <a:gd name="T33" fmla="*/ 24 h 597"/>
                <a:gd name="T34" fmla="*/ 78 w 88"/>
                <a:gd name="T35" fmla="*/ 47 h 597"/>
                <a:gd name="T36" fmla="*/ 80 w 88"/>
                <a:gd name="T37" fmla="*/ 75 h 597"/>
                <a:gd name="T38" fmla="*/ 77 w 88"/>
                <a:gd name="T39" fmla="*/ 151 h 597"/>
                <a:gd name="T40" fmla="*/ 67 w 88"/>
                <a:gd name="T41" fmla="*/ 233 h 597"/>
                <a:gd name="T42" fmla="*/ 55 w 88"/>
                <a:gd name="T43" fmla="*/ 315 h 597"/>
                <a:gd name="T44" fmla="*/ 40 w 88"/>
                <a:gd name="T45" fmla="*/ 392 h 597"/>
                <a:gd name="T46" fmla="*/ 25 w 88"/>
                <a:gd name="T47" fmla="*/ 462 h 597"/>
                <a:gd name="T48" fmla="*/ 12 w 88"/>
                <a:gd name="T49" fmla="*/ 518 h 597"/>
                <a:gd name="T50" fmla="*/ 2 w 88"/>
                <a:gd name="T51" fmla="*/ 555 h 597"/>
                <a:gd name="T52" fmla="*/ 0 w 88"/>
                <a:gd name="T53" fmla="*/ 56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597">
                  <a:moveTo>
                    <a:pt x="0" y="567"/>
                  </a:moveTo>
                  <a:lnTo>
                    <a:pt x="7" y="597"/>
                  </a:lnTo>
                  <a:lnTo>
                    <a:pt x="10" y="583"/>
                  </a:lnTo>
                  <a:lnTo>
                    <a:pt x="19" y="545"/>
                  </a:lnTo>
                  <a:lnTo>
                    <a:pt x="32" y="487"/>
                  </a:lnTo>
                  <a:lnTo>
                    <a:pt x="48" y="414"/>
                  </a:lnTo>
                  <a:lnTo>
                    <a:pt x="63" y="332"/>
                  </a:lnTo>
                  <a:lnTo>
                    <a:pt x="76" y="244"/>
                  </a:lnTo>
                  <a:lnTo>
                    <a:pt x="86" y="157"/>
                  </a:lnTo>
                  <a:lnTo>
                    <a:pt x="88" y="75"/>
                  </a:lnTo>
                  <a:lnTo>
                    <a:pt x="87" y="38"/>
                  </a:lnTo>
                  <a:lnTo>
                    <a:pt x="86" y="14"/>
                  </a:lnTo>
                  <a:lnTo>
                    <a:pt x="83" y="3"/>
                  </a:lnTo>
                  <a:lnTo>
                    <a:pt x="81" y="0"/>
                  </a:lnTo>
                  <a:lnTo>
                    <a:pt x="71" y="3"/>
                  </a:lnTo>
                  <a:lnTo>
                    <a:pt x="73" y="9"/>
                  </a:lnTo>
                  <a:lnTo>
                    <a:pt x="76" y="24"/>
                  </a:lnTo>
                  <a:lnTo>
                    <a:pt x="78" y="47"/>
                  </a:lnTo>
                  <a:lnTo>
                    <a:pt x="80" y="75"/>
                  </a:lnTo>
                  <a:lnTo>
                    <a:pt x="77" y="151"/>
                  </a:lnTo>
                  <a:lnTo>
                    <a:pt x="67" y="233"/>
                  </a:lnTo>
                  <a:lnTo>
                    <a:pt x="55" y="315"/>
                  </a:lnTo>
                  <a:lnTo>
                    <a:pt x="40" y="392"/>
                  </a:lnTo>
                  <a:lnTo>
                    <a:pt x="25" y="462"/>
                  </a:lnTo>
                  <a:lnTo>
                    <a:pt x="12" y="518"/>
                  </a:lnTo>
                  <a:lnTo>
                    <a:pt x="2" y="555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7" name="Freeform 49"/>
            <p:cNvSpPr/>
            <p:nvPr/>
          </p:nvSpPr>
          <p:spPr bwMode="auto">
            <a:xfrm>
              <a:off x="5129" y="1784"/>
              <a:ext cx="147" cy="154"/>
            </a:xfrm>
            <a:custGeom>
              <a:avLst/>
              <a:gdLst>
                <a:gd name="T0" fmla="*/ 177 w 293"/>
                <a:gd name="T1" fmla="*/ 7 h 307"/>
                <a:gd name="T2" fmla="*/ 155 w 293"/>
                <a:gd name="T3" fmla="*/ 21 h 307"/>
                <a:gd name="T4" fmla="*/ 135 w 293"/>
                <a:gd name="T5" fmla="*/ 22 h 307"/>
                <a:gd name="T6" fmla="*/ 128 w 293"/>
                <a:gd name="T7" fmla="*/ 16 h 307"/>
                <a:gd name="T8" fmla="*/ 120 w 293"/>
                <a:gd name="T9" fmla="*/ 11 h 307"/>
                <a:gd name="T10" fmla="*/ 101 w 293"/>
                <a:gd name="T11" fmla="*/ 8 h 307"/>
                <a:gd name="T12" fmla="*/ 86 w 293"/>
                <a:gd name="T13" fmla="*/ 11 h 307"/>
                <a:gd name="T14" fmla="*/ 73 w 293"/>
                <a:gd name="T15" fmla="*/ 12 h 307"/>
                <a:gd name="T16" fmla="*/ 60 w 293"/>
                <a:gd name="T17" fmla="*/ 14 h 307"/>
                <a:gd name="T18" fmla="*/ 46 w 293"/>
                <a:gd name="T19" fmla="*/ 18 h 307"/>
                <a:gd name="T20" fmla="*/ 27 w 293"/>
                <a:gd name="T21" fmla="*/ 29 h 307"/>
                <a:gd name="T22" fmla="*/ 11 w 293"/>
                <a:gd name="T23" fmla="*/ 47 h 307"/>
                <a:gd name="T24" fmla="*/ 1 w 293"/>
                <a:gd name="T25" fmla="*/ 70 h 307"/>
                <a:gd name="T26" fmla="*/ 3 w 293"/>
                <a:gd name="T27" fmla="*/ 94 h 307"/>
                <a:gd name="T28" fmla="*/ 24 w 293"/>
                <a:gd name="T29" fmla="*/ 98 h 307"/>
                <a:gd name="T30" fmla="*/ 31 w 293"/>
                <a:gd name="T31" fmla="*/ 90 h 307"/>
                <a:gd name="T32" fmla="*/ 24 w 293"/>
                <a:gd name="T33" fmla="*/ 87 h 307"/>
                <a:gd name="T34" fmla="*/ 14 w 293"/>
                <a:gd name="T35" fmla="*/ 76 h 307"/>
                <a:gd name="T36" fmla="*/ 14 w 293"/>
                <a:gd name="T37" fmla="*/ 63 h 307"/>
                <a:gd name="T38" fmla="*/ 22 w 293"/>
                <a:gd name="T39" fmla="*/ 55 h 307"/>
                <a:gd name="T40" fmla="*/ 38 w 293"/>
                <a:gd name="T41" fmla="*/ 49 h 307"/>
                <a:gd name="T42" fmla="*/ 53 w 293"/>
                <a:gd name="T43" fmla="*/ 45 h 307"/>
                <a:gd name="T44" fmla="*/ 67 w 293"/>
                <a:gd name="T45" fmla="*/ 39 h 307"/>
                <a:gd name="T46" fmla="*/ 79 w 293"/>
                <a:gd name="T47" fmla="*/ 31 h 307"/>
                <a:gd name="T48" fmla="*/ 89 w 293"/>
                <a:gd name="T49" fmla="*/ 22 h 307"/>
                <a:gd name="T50" fmla="*/ 97 w 293"/>
                <a:gd name="T51" fmla="*/ 16 h 307"/>
                <a:gd name="T52" fmla="*/ 110 w 293"/>
                <a:gd name="T53" fmla="*/ 15 h 307"/>
                <a:gd name="T54" fmla="*/ 121 w 293"/>
                <a:gd name="T55" fmla="*/ 23 h 307"/>
                <a:gd name="T56" fmla="*/ 121 w 293"/>
                <a:gd name="T57" fmla="*/ 45 h 307"/>
                <a:gd name="T58" fmla="*/ 117 w 293"/>
                <a:gd name="T59" fmla="*/ 73 h 307"/>
                <a:gd name="T60" fmla="*/ 115 w 293"/>
                <a:gd name="T61" fmla="*/ 98 h 307"/>
                <a:gd name="T62" fmla="*/ 121 w 293"/>
                <a:gd name="T63" fmla="*/ 122 h 307"/>
                <a:gd name="T64" fmla="*/ 132 w 293"/>
                <a:gd name="T65" fmla="*/ 150 h 307"/>
                <a:gd name="T66" fmla="*/ 148 w 293"/>
                <a:gd name="T67" fmla="*/ 180 h 307"/>
                <a:gd name="T68" fmla="*/ 166 w 293"/>
                <a:gd name="T69" fmla="*/ 217 h 307"/>
                <a:gd name="T70" fmla="*/ 169 w 293"/>
                <a:gd name="T71" fmla="*/ 277 h 307"/>
                <a:gd name="T72" fmla="*/ 179 w 293"/>
                <a:gd name="T73" fmla="*/ 307 h 307"/>
                <a:gd name="T74" fmla="*/ 180 w 293"/>
                <a:gd name="T75" fmla="*/ 296 h 307"/>
                <a:gd name="T76" fmla="*/ 181 w 293"/>
                <a:gd name="T77" fmla="*/ 273 h 307"/>
                <a:gd name="T78" fmla="*/ 176 w 293"/>
                <a:gd name="T79" fmla="*/ 234 h 307"/>
                <a:gd name="T80" fmla="*/ 173 w 293"/>
                <a:gd name="T81" fmla="*/ 193 h 307"/>
                <a:gd name="T82" fmla="*/ 191 w 293"/>
                <a:gd name="T83" fmla="*/ 149 h 307"/>
                <a:gd name="T84" fmla="*/ 203 w 293"/>
                <a:gd name="T85" fmla="*/ 90 h 307"/>
                <a:gd name="T86" fmla="*/ 190 w 293"/>
                <a:gd name="T87" fmla="*/ 36 h 307"/>
                <a:gd name="T88" fmla="*/ 188 w 293"/>
                <a:gd name="T89" fmla="*/ 8 h 307"/>
                <a:gd name="T90" fmla="*/ 211 w 293"/>
                <a:gd name="T91" fmla="*/ 7 h 307"/>
                <a:gd name="T92" fmla="*/ 227 w 293"/>
                <a:gd name="T93" fmla="*/ 21 h 307"/>
                <a:gd name="T94" fmla="*/ 241 w 293"/>
                <a:gd name="T95" fmla="*/ 42 h 307"/>
                <a:gd name="T96" fmla="*/ 255 w 293"/>
                <a:gd name="T97" fmla="*/ 53 h 307"/>
                <a:gd name="T98" fmla="*/ 272 w 293"/>
                <a:gd name="T99" fmla="*/ 71 h 307"/>
                <a:gd name="T100" fmla="*/ 269 w 293"/>
                <a:gd name="T101" fmla="*/ 104 h 307"/>
                <a:gd name="T102" fmla="*/ 281 w 293"/>
                <a:gd name="T103" fmla="*/ 94 h 307"/>
                <a:gd name="T104" fmla="*/ 293 w 293"/>
                <a:gd name="T105" fmla="*/ 62 h 307"/>
                <a:gd name="T106" fmla="*/ 287 w 293"/>
                <a:gd name="T107" fmla="*/ 47 h 307"/>
                <a:gd name="T108" fmla="*/ 280 w 293"/>
                <a:gd name="T109" fmla="*/ 38 h 307"/>
                <a:gd name="T110" fmla="*/ 270 w 293"/>
                <a:gd name="T111" fmla="*/ 23 h 307"/>
                <a:gd name="T112" fmla="*/ 253 w 293"/>
                <a:gd name="T113" fmla="*/ 15 h 307"/>
                <a:gd name="T114" fmla="*/ 234 w 293"/>
                <a:gd name="T115" fmla="*/ 11 h 307"/>
                <a:gd name="T116" fmla="*/ 215 w 293"/>
                <a:gd name="T117" fmla="*/ 4 h 307"/>
                <a:gd name="T118" fmla="*/ 197 w 293"/>
                <a:gd name="T119" fmla="*/ 0 h 307"/>
                <a:gd name="T120" fmla="*/ 181 w 293"/>
                <a:gd name="T121" fmla="*/ 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" h="307">
                  <a:moveTo>
                    <a:pt x="181" y="4"/>
                  </a:moveTo>
                  <a:lnTo>
                    <a:pt x="177" y="7"/>
                  </a:lnTo>
                  <a:lnTo>
                    <a:pt x="167" y="14"/>
                  </a:lnTo>
                  <a:lnTo>
                    <a:pt x="155" y="21"/>
                  </a:lnTo>
                  <a:lnTo>
                    <a:pt x="143" y="23"/>
                  </a:lnTo>
                  <a:lnTo>
                    <a:pt x="135" y="22"/>
                  </a:lnTo>
                  <a:lnTo>
                    <a:pt x="131" y="19"/>
                  </a:lnTo>
                  <a:lnTo>
                    <a:pt x="128" y="16"/>
                  </a:lnTo>
                  <a:lnTo>
                    <a:pt x="125" y="14"/>
                  </a:lnTo>
                  <a:lnTo>
                    <a:pt x="120" y="11"/>
                  </a:lnTo>
                  <a:lnTo>
                    <a:pt x="111" y="9"/>
                  </a:lnTo>
                  <a:lnTo>
                    <a:pt x="101" y="8"/>
                  </a:lnTo>
                  <a:lnTo>
                    <a:pt x="91" y="9"/>
                  </a:lnTo>
                  <a:lnTo>
                    <a:pt x="86" y="11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6" y="12"/>
                  </a:lnTo>
                  <a:lnTo>
                    <a:pt x="60" y="14"/>
                  </a:lnTo>
                  <a:lnTo>
                    <a:pt x="53" y="15"/>
                  </a:lnTo>
                  <a:lnTo>
                    <a:pt x="46" y="18"/>
                  </a:lnTo>
                  <a:lnTo>
                    <a:pt x="39" y="21"/>
                  </a:lnTo>
                  <a:lnTo>
                    <a:pt x="27" y="29"/>
                  </a:lnTo>
                  <a:lnTo>
                    <a:pt x="18" y="36"/>
                  </a:lnTo>
                  <a:lnTo>
                    <a:pt x="11" y="47"/>
                  </a:lnTo>
                  <a:lnTo>
                    <a:pt x="4" y="64"/>
                  </a:lnTo>
                  <a:lnTo>
                    <a:pt x="1" y="70"/>
                  </a:lnTo>
                  <a:lnTo>
                    <a:pt x="0" y="81"/>
                  </a:lnTo>
                  <a:lnTo>
                    <a:pt x="3" y="94"/>
                  </a:lnTo>
                  <a:lnTo>
                    <a:pt x="17" y="100"/>
                  </a:lnTo>
                  <a:lnTo>
                    <a:pt x="24" y="98"/>
                  </a:lnTo>
                  <a:lnTo>
                    <a:pt x="28" y="94"/>
                  </a:lnTo>
                  <a:lnTo>
                    <a:pt x="31" y="90"/>
                  </a:lnTo>
                  <a:lnTo>
                    <a:pt x="32" y="88"/>
                  </a:lnTo>
                  <a:lnTo>
                    <a:pt x="24" y="87"/>
                  </a:lnTo>
                  <a:lnTo>
                    <a:pt x="18" y="83"/>
                  </a:lnTo>
                  <a:lnTo>
                    <a:pt x="14" y="76"/>
                  </a:lnTo>
                  <a:lnTo>
                    <a:pt x="12" y="67"/>
                  </a:lnTo>
                  <a:lnTo>
                    <a:pt x="14" y="63"/>
                  </a:lnTo>
                  <a:lnTo>
                    <a:pt x="17" y="59"/>
                  </a:lnTo>
                  <a:lnTo>
                    <a:pt x="22" y="55"/>
                  </a:lnTo>
                  <a:lnTo>
                    <a:pt x="29" y="52"/>
                  </a:lnTo>
                  <a:lnTo>
                    <a:pt x="38" y="49"/>
                  </a:lnTo>
                  <a:lnTo>
                    <a:pt x="45" y="47"/>
                  </a:lnTo>
                  <a:lnTo>
                    <a:pt x="53" y="45"/>
                  </a:lnTo>
                  <a:lnTo>
                    <a:pt x="60" y="42"/>
                  </a:lnTo>
                  <a:lnTo>
                    <a:pt x="67" y="39"/>
                  </a:lnTo>
                  <a:lnTo>
                    <a:pt x="73" y="35"/>
                  </a:lnTo>
                  <a:lnTo>
                    <a:pt x="79" y="31"/>
                  </a:lnTo>
                  <a:lnTo>
                    <a:pt x="83" y="26"/>
                  </a:lnTo>
                  <a:lnTo>
                    <a:pt x="89" y="22"/>
                  </a:lnTo>
                  <a:lnTo>
                    <a:pt x="93" y="18"/>
                  </a:lnTo>
                  <a:lnTo>
                    <a:pt x="97" y="16"/>
                  </a:lnTo>
                  <a:lnTo>
                    <a:pt x="103" y="15"/>
                  </a:lnTo>
                  <a:lnTo>
                    <a:pt x="110" y="15"/>
                  </a:lnTo>
                  <a:lnTo>
                    <a:pt x="115" y="18"/>
                  </a:lnTo>
                  <a:lnTo>
                    <a:pt x="121" y="23"/>
                  </a:lnTo>
                  <a:lnTo>
                    <a:pt x="122" y="33"/>
                  </a:lnTo>
                  <a:lnTo>
                    <a:pt x="121" y="45"/>
                  </a:lnTo>
                  <a:lnTo>
                    <a:pt x="120" y="59"/>
                  </a:lnTo>
                  <a:lnTo>
                    <a:pt x="117" y="73"/>
                  </a:lnTo>
                  <a:lnTo>
                    <a:pt x="115" y="88"/>
                  </a:lnTo>
                  <a:lnTo>
                    <a:pt x="115" y="98"/>
                  </a:lnTo>
                  <a:lnTo>
                    <a:pt x="118" y="110"/>
                  </a:lnTo>
                  <a:lnTo>
                    <a:pt x="121" y="122"/>
                  </a:lnTo>
                  <a:lnTo>
                    <a:pt x="127" y="135"/>
                  </a:lnTo>
                  <a:lnTo>
                    <a:pt x="132" y="150"/>
                  </a:lnTo>
                  <a:lnTo>
                    <a:pt x="139" y="166"/>
                  </a:lnTo>
                  <a:lnTo>
                    <a:pt x="148" y="180"/>
                  </a:lnTo>
                  <a:lnTo>
                    <a:pt x="158" y="196"/>
                  </a:lnTo>
                  <a:lnTo>
                    <a:pt x="166" y="217"/>
                  </a:lnTo>
                  <a:lnTo>
                    <a:pt x="169" y="246"/>
                  </a:lnTo>
                  <a:lnTo>
                    <a:pt x="169" y="277"/>
                  </a:lnTo>
                  <a:lnTo>
                    <a:pt x="167" y="298"/>
                  </a:lnTo>
                  <a:lnTo>
                    <a:pt x="179" y="307"/>
                  </a:lnTo>
                  <a:lnTo>
                    <a:pt x="179" y="304"/>
                  </a:lnTo>
                  <a:lnTo>
                    <a:pt x="180" y="296"/>
                  </a:lnTo>
                  <a:lnTo>
                    <a:pt x="181" y="284"/>
                  </a:lnTo>
                  <a:lnTo>
                    <a:pt x="181" y="273"/>
                  </a:lnTo>
                  <a:lnTo>
                    <a:pt x="179" y="256"/>
                  </a:lnTo>
                  <a:lnTo>
                    <a:pt x="176" y="234"/>
                  </a:lnTo>
                  <a:lnTo>
                    <a:pt x="173" y="210"/>
                  </a:lnTo>
                  <a:lnTo>
                    <a:pt x="173" y="193"/>
                  </a:lnTo>
                  <a:lnTo>
                    <a:pt x="180" y="176"/>
                  </a:lnTo>
                  <a:lnTo>
                    <a:pt x="191" y="149"/>
                  </a:lnTo>
                  <a:lnTo>
                    <a:pt x="200" y="119"/>
                  </a:lnTo>
                  <a:lnTo>
                    <a:pt x="203" y="90"/>
                  </a:lnTo>
                  <a:lnTo>
                    <a:pt x="197" y="62"/>
                  </a:lnTo>
                  <a:lnTo>
                    <a:pt x="190" y="36"/>
                  </a:lnTo>
                  <a:lnTo>
                    <a:pt x="186" y="16"/>
                  </a:lnTo>
                  <a:lnTo>
                    <a:pt x="188" y="8"/>
                  </a:lnTo>
                  <a:lnTo>
                    <a:pt x="200" y="7"/>
                  </a:lnTo>
                  <a:lnTo>
                    <a:pt x="211" y="7"/>
                  </a:lnTo>
                  <a:lnTo>
                    <a:pt x="221" y="11"/>
                  </a:lnTo>
                  <a:lnTo>
                    <a:pt x="227" y="21"/>
                  </a:lnTo>
                  <a:lnTo>
                    <a:pt x="232" y="32"/>
                  </a:lnTo>
                  <a:lnTo>
                    <a:pt x="241" y="42"/>
                  </a:lnTo>
                  <a:lnTo>
                    <a:pt x="249" y="49"/>
                  </a:lnTo>
                  <a:lnTo>
                    <a:pt x="255" y="53"/>
                  </a:lnTo>
                  <a:lnTo>
                    <a:pt x="262" y="59"/>
                  </a:lnTo>
                  <a:lnTo>
                    <a:pt x="272" y="71"/>
                  </a:lnTo>
                  <a:lnTo>
                    <a:pt x="276" y="87"/>
                  </a:lnTo>
                  <a:lnTo>
                    <a:pt x="269" y="104"/>
                  </a:lnTo>
                  <a:lnTo>
                    <a:pt x="273" y="101"/>
                  </a:lnTo>
                  <a:lnTo>
                    <a:pt x="281" y="94"/>
                  </a:lnTo>
                  <a:lnTo>
                    <a:pt x="288" y="81"/>
                  </a:lnTo>
                  <a:lnTo>
                    <a:pt x="293" y="62"/>
                  </a:lnTo>
                  <a:lnTo>
                    <a:pt x="291" y="53"/>
                  </a:lnTo>
                  <a:lnTo>
                    <a:pt x="287" y="47"/>
                  </a:lnTo>
                  <a:lnTo>
                    <a:pt x="283" y="42"/>
                  </a:lnTo>
                  <a:lnTo>
                    <a:pt x="280" y="38"/>
                  </a:lnTo>
                  <a:lnTo>
                    <a:pt x="276" y="32"/>
                  </a:lnTo>
                  <a:lnTo>
                    <a:pt x="270" y="23"/>
                  </a:lnTo>
                  <a:lnTo>
                    <a:pt x="262" y="18"/>
                  </a:lnTo>
                  <a:lnTo>
                    <a:pt x="253" y="15"/>
                  </a:lnTo>
                  <a:lnTo>
                    <a:pt x="243" y="14"/>
                  </a:lnTo>
                  <a:lnTo>
                    <a:pt x="234" y="11"/>
                  </a:lnTo>
                  <a:lnTo>
                    <a:pt x="224" y="7"/>
                  </a:lnTo>
                  <a:lnTo>
                    <a:pt x="215" y="4"/>
                  </a:lnTo>
                  <a:lnTo>
                    <a:pt x="205" y="1"/>
                  </a:lnTo>
                  <a:lnTo>
                    <a:pt x="197" y="0"/>
                  </a:lnTo>
                  <a:lnTo>
                    <a:pt x="188" y="1"/>
                  </a:lnTo>
                  <a:lnTo>
                    <a:pt x="18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8" name="Freeform 50"/>
            <p:cNvSpPr/>
            <p:nvPr/>
          </p:nvSpPr>
          <p:spPr bwMode="auto">
            <a:xfrm>
              <a:off x="5044" y="1585"/>
              <a:ext cx="324" cy="211"/>
            </a:xfrm>
            <a:custGeom>
              <a:avLst/>
              <a:gdLst>
                <a:gd name="T0" fmla="*/ 466 w 649"/>
                <a:gd name="T1" fmla="*/ 189 h 421"/>
                <a:gd name="T2" fmla="*/ 473 w 649"/>
                <a:gd name="T3" fmla="*/ 197 h 421"/>
                <a:gd name="T4" fmla="*/ 510 w 649"/>
                <a:gd name="T5" fmla="*/ 187 h 421"/>
                <a:gd name="T6" fmla="*/ 535 w 649"/>
                <a:gd name="T7" fmla="*/ 175 h 421"/>
                <a:gd name="T8" fmla="*/ 560 w 649"/>
                <a:gd name="T9" fmla="*/ 166 h 421"/>
                <a:gd name="T10" fmla="*/ 617 w 649"/>
                <a:gd name="T11" fmla="*/ 165 h 421"/>
                <a:gd name="T12" fmla="*/ 642 w 649"/>
                <a:gd name="T13" fmla="*/ 209 h 421"/>
                <a:gd name="T14" fmla="*/ 639 w 649"/>
                <a:gd name="T15" fmla="*/ 249 h 421"/>
                <a:gd name="T16" fmla="*/ 648 w 649"/>
                <a:gd name="T17" fmla="*/ 285 h 421"/>
                <a:gd name="T18" fmla="*/ 622 w 649"/>
                <a:gd name="T19" fmla="*/ 307 h 421"/>
                <a:gd name="T20" fmla="*/ 600 w 649"/>
                <a:gd name="T21" fmla="*/ 306 h 421"/>
                <a:gd name="T22" fmla="*/ 577 w 649"/>
                <a:gd name="T23" fmla="*/ 337 h 421"/>
                <a:gd name="T24" fmla="*/ 531 w 649"/>
                <a:gd name="T25" fmla="*/ 354 h 421"/>
                <a:gd name="T26" fmla="*/ 489 w 649"/>
                <a:gd name="T27" fmla="*/ 368 h 421"/>
                <a:gd name="T28" fmla="*/ 456 w 649"/>
                <a:gd name="T29" fmla="*/ 389 h 421"/>
                <a:gd name="T30" fmla="*/ 432 w 649"/>
                <a:gd name="T31" fmla="*/ 382 h 421"/>
                <a:gd name="T32" fmla="*/ 411 w 649"/>
                <a:gd name="T33" fmla="*/ 395 h 421"/>
                <a:gd name="T34" fmla="*/ 393 w 649"/>
                <a:gd name="T35" fmla="*/ 403 h 421"/>
                <a:gd name="T36" fmla="*/ 365 w 649"/>
                <a:gd name="T37" fmla="*/ 398 h 421"/>
                <a:gd name="T38" fmla="*/ 327 w 649"/>
                <a:gd name="T39" fmla="*/ 419 h 421"/>
                <a:gd name="T40" fmla="*/ 297 w 649"/>
                <a:gd name="T41" fmla="*/ 412 h 421"/>
                <a:gd name="T42" fmla="*/ 261 w 649"/>
                <a:gd name="T43" fmla="*/ 407 h 421"/>
                <a:gd name="T44" fmla="*/ 238 w 649"/>
                <a:gd name="T45" fmla="*/ 375 h 421"/>
                <a:gd name="T46" fmla="*/ 194 w 649"/>
                <a:gd name="T47" fmla="*/ 375 h 421"/>
                <a:gd name="T48" fmla="*/ 152 w 649"/>
                <a:gd name="T49" fmla="*/ 368 h 421"/>
                <a:gd name="T50" fmla="*/ 145 w 649"/>
                <a:gd name="T51" fmla="*/ 343 h 421"/>
                <a:gd name="T52" fmla="*/ 128 w 649"/>
                <a:gd name="T53" fmla="*/ 310 h 421"/>
                <a:gd name="T54" fmla="*/ 120 w 649"/>
                <a:gd name="T55" fmla="*/ 292 h 421"/>
                <a:gd name="T56" fmla="*/ 75 w 649"/>
                <a:gd name="T57" fmla="*/ 299 h 421"/>
                <a:gd name="T58" fmla="*/ 23 w 649"/>
                <a:gd name="T59" fmla="*/ 272 h 421"/>
                <a:gd name="T60" fmla="*/ 18 w 649"/>
                <a:gd name="T61" fmla="*/ 230 h 421"/>
                <a:gd name="T62" fmla="*/ 10 w 649"/>
                <a:gd name="T63" fmla="*/ 194 h 421"/>
                <a:gd name="T64" fmla="*/ 28 w 649"/>
                <a:gd name="T65" fmla="*/ 170 h 421"/>
                <a:gd name="T66" fmla="*/ 7 w 649"/>
                <a:gd name="T67" fmla="*/ 120 h 421"/>
                <a:gd name="T68" fmla="*/ 41 w 649"/>
                <a:gd name="T69" fmla="*/ 113 h 421"/>
                <a:gd name="T70" fmla="*/ 75 w 649"/>
                <a:gd name="T71" fmla="*/ 86 h 421"/>
                <a:gd name="T72" fmla="*/ 93 w 649"/>
                <a:gd name="T73" fmla="*/ 100 h 421"/>
                <a:gd name="T74" fmla="*/ 120 w 649"/>
                <a:gd name="T75" fmla="*/ 62 h 421"/>
                <a:gd name="T76" fmla="*/ 166 w 649"/>
                <a:gd name="T77" fmla="*/ 52 h 421"/>
                <a:gd name="T78" fmla="*/ 199 w 649"/>
                <a:gd name="T79" fmla="*/ 77 h 421"/>
                <a:gd name="T80" fmla="*/ 230 w 649"/>
                <a:gd name="T81" fmla="*/ 101 h 421"/>
                <a:gd name="T82" fmla="*/ 245 w 649"/>
                <a:gd name="T83" fmla="*/ 100 h 421"/>
                <a:gd name="T84" fmla="*/ 275 w 649"/>
                <a:gd name="T85" fmla="*/ 36 h 421"/>
                <a:gd name="T86" fmla="*/ 321 w 649"/>
                <a:gd name="T87" fmla="*/ 24 h 421"/>
                <a:gd name="T88" fmla="*/ 348 w 649"/>
                <a:gd name="T89" fmla="*/ 17 h 421"/>
                <a:gd name="T90" fmla="*/ 396 w 649"/>
                <a:gd name="T91" fmla="*/ 0 h 421"/>
                <a:gd name="T92" fmla="*/ 425 w 649"/>
                <a:gd name="T93" fmla="*/ 14 h 421"/>
                <a:gd name="T94" fmla="*/ 437 w 649"/>
                <a:gd name="T95" fmla="*/ 42 h 421"/>
                <a:gd name="T96" fmla="*/ 473 w 649"/>
                <a:gd name="T97" fmla="*/ 31 h 421"/>
                <a:gd name="T98" fmla="*/ 515 w 649"/>
                <a:gd name="T99" fmla="*/ 25 h 421"/>
                <a:gd name="T100" fmla="*/ 520 w 649"/>
                <a:gd name="T101" fmla="*/ 60 h 421"/>
                <a:gd name="T102" fmla="*/ 529 w 649"/>
                <a:gd name="T103" fmla="*/ 89 h 421"/>
                <a:gd name="T104" fmla="*/ 544 w 649"/>
                <a:gd name="T105" fmla="*/ 139 h 421"/>
                <a:gd name="T106" fmla="*/ 528 w 649"/>
                <a:gd name="T107" fmla="*/ 15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9" h="421">
                  <a:moveTo>
                    <a:pt x="496" y="163"/>
                  </a:moveTo>
                  <a:lnTo>
                    <a:pt x="493" y="165"/>
                  </a:lnTo>
                  <a:lnTo>
                    <a:pt x="487" y="169"/>
                  </a:lnTo>
                  <a:lnTo>
                    <a:pt x="477" y="178"/>
                  </a:lnTo>
                  <a:lnTo>
                    <a:pt x="466" y="189"/>
                  </a:lnTo>
                  <a:lnTo>
                    <a:pt x="459" y="199"/>
                  </a:lnTo>
                  <a:lnTo>
                    <a:pt x="460" y="201"/>
                  </a:lnTo>
                  <a:lnTo>
                    <a:pt x="465" y="201"/>
                  </a:lnTo>
                  <a:lnTo>
                    <a:pt x="468" y="201"/>
                  </a:lnTo>
                  <a:lnTo>
                    <a:pt x="473" y="197"/>
                  </a:lnTo>
                  <a:lnTo>
                    <a:pt x="480" y="194"/>
                  </a:lnTo>
                  <a:lnTo>
                    <a:pt x="489" y="192"/>
                  </a:lnTo>
                  <a:lnTo>
                    <a:pt x="496" y="190"/>
                  </a:lnTo>
                  <a:lnTo>
                    <a:pt x="503" y="189"/>
                  </a:lnTo>
                  <a:lnTo>
                    <a:pt x="510" y="187"/>
                  </a:lnTo>
                  <a:lnTo>
                    <a:pt x="515" y="186"/>
                  </a:lnTo>
                  <a:lnTo>
                    <a:pt x="520" y="186"/>
                  </a:lnTo>
                  <a:lnTo>
                    <a:pt x="527" y="183"/>
                  </a:lnTo>
                  <a:lnTo>
                    <a:pt x="532" y="179"/>
                  </a:lnTo>
                  <a:lnTo>
                    <a:pt x="535" y="175"/>
                  </a:lnTo>
                  <a:lnTo>
                    <a:pt x="537" y="173"/>
                  </a:lnTo>
                  <a:lnTo>
                    <a:pt x="541" y="172"/>
                  </a:lnTo>
                  <a:lnTo>
                    <a:pt x="546" y="169"/>
                  </a:lnTo>
                  <a:lnTo>
                    <a:pt x="553" y="168"/>
                  </a:lnTo>
                  <a:lnTo>
                    <a:pt x="560" y="166"/>
                  </a:lnTo>
                  <a:lnTo>
                    <a:pt x="570" y="165"/>
                  </a:lnTo>
                  <a:lnTo>
                    <a:pt x="579" y="165"/>
                  </a:lnTo>
                  <a:lnTo>
                    <a:pt x="589" y="163"/>
                  </a:lnTo>
                  <a:lnTo>
                    <a:pt x="597" y="163"/>
                  </a:lnTo>
                  <a:lnTo>
                    <a:pt x="617" y="165"/>
                  </a:lnTo>
                  <a:lnTo>
                    <a:pt x="631" y="170"/>
                  </a:lnTo>
                  <a:lnTo>
                    <a:pt x="639" y="179"/>
                  </a:lnTo>
                  <a:lnTo>
                    <a:pt x="644" y="189"/>
                  </a:lnTo>
                  <a:lnTo>
                    <a:pt x="644" y="199"/>
                  </a:lnTo>
                  <a:lnTo>
                    <a:pt x="642" y="209"/>
                  </a:lnTo>
                  <a:lnTo>
                    <a:pt x="639" y="217"/>
                  </a:lnTo>
                  <a:lnTo>
                    <a:pt x="635" y="223"/>
                  </a:lnTo>
                  <a:lnTo>
                    <a:pt x="632" y="233"/>
                  </a:lnTo>
                  <a:lnTo>
                    <a:pt x="635" y="241"/>
                  </a:lnTo>
                  <a:lnTo>
                    <a:pt x="639" y="249"/>
                  </a:lnTo>
                  <a:lnTo>
                    <a:pt x="645" y="255"/>
                  </a:lnTo>
                  <a:lnTo>
                    <a:pt x="648" y="261"/>
                  </a:lnTo>
                  <a:lnTo>
                    <a:pt x="649" y="268"/>
                  </a:lnTo>
                  <a:lnTo>
                    <a:pt x="649" y="276"/>
                  </a:lnTo>
                  <a:lnTo>
                    <a:pt x="648" y="285"/>
                  </a:lnTo>
                  <a:lnTo>
                    <a:pt x="645" y="292"/>
                  </a:lnTo>
                  <a:lnTo>
                    <a:pt x="642" y="299"/>
                  </a:lnTo>
                  <a:lnTo>
                    <a:pt x="638" y="303"/>
                  </a:lnTo>
                  <a:lnTo>
                    <a:pt x="631" y="307"/>
                  </a:lnTo>
                  <a:lnTo>
                    <a:pt x="622" y="307"/>
                  </a:lnTo>
                  <a:lnTo>
                    <a:pt x="614" y="304"/>
                  </a:lnTo>
                  <a:lnTo>
                    <a:pt x="605" y="300"/>
                  </a:lnTo>
                  <a:lnTo>
                    <a:pt x="600" y="299"/>
                  </a:lnTo>
                  <a:lnTo>
                    <a:pt x="598" y="302"/>
                  </a:lnTo>
                  <a:lnTo>
                    <a:pt x="600" y="306"/>
                  </a:lnTo>
                  <a:lnTo>
                    <a:pt x="603" y="313"/>
                  </a:lnTo>
                  <a:lnTo>
                    <a:pt x="604" y="319"/>
                  </a:lnTo>
                  <a:lnTo>
                    <a:pt x="600" y="328"/>
                  </a:lnTo>
                  <a:lnTo>
                    <a:pt x="590" y="335"/>
                  </a:lnTo>
                  <a:lnTo>
                    <a:pt x="577" y="337"/>
                  </a:lnTo>
                  <a:lnTo>
                    <a:pt x="566" y="337"/>
                  </a:lnTo>
                  <a:lnTo>
                    <a:pt x="558" y="335"/>
                  </a:lnTo>
                  <a:lnTo>
                    <a:pt x="549" y="338"/>
                  </a:lnTo>
                  <a:lnTo>
                    <a:pt x="539" y="344"/>
                  </a:lnTo>
                  <a:lnTo>
                    <a:pt x="531" y="354"/>
                  </a:lnTo>
                  <a:lnTo>
                    <a:pt x="520" y="362"/>
                  </a:lnTo>
                  <a:lnTo>
                    <a:pt x="507" y="364"/>
                  </a:lnTo>
                  <a:lnTo>
                    <a:pt x="498" y="364"/>
                  </a:lnTo>
                  <a:lnTo>
                    <a:pt x="494" y="362"/>
                  </a:lnTo>
                  <a:lnTo>
                    <a:pt x="489" y="368"/>
                  </a:lnTo>
                  <a:lnTo>
                    <a:pt x="483" y="374"/>
                  </a:lnTo>
                  <a:lnTo>
                    <a:pt x="476" y="379"/>
                  </a:lnTo>
                  <a:lnTo>
                    <a:pt x="469" y="383"/>
                  </a:lnTo>
                  <a:lnTo>
                    <a:pt x="463" y="388"/>
                  </a:lnTo>
                  <a:lnTo>
                    <a:pt x="456" y="389"/>
                  </a:lnTo>
                  <a:lnTo>
                    <a:pt x="452" y="392"/>
                  </a:lnTo>
                  <a:lnTo>
                    <a:pt x="448" y="392"/>
                  </a:lnTo>
                  <a:lnTo>
                    <a:pt x="442" y="390"/>
                  </a:lnTo>
                  <a:lnTo>
                    <a:pt x="438" y="386"/>
                  </a:lnTo>
                  <a:lnTo>
                    <a:pt x="432" y="382"/>
                  </a:lnTo>
                  <a:lnTo>
                    <a:pt x="425" y="381"/>
                  </a:lnTo>
                  <a:lnTo>
                    <a:pt x="421" y="383"/>
                  </a:lnTo>
                  <a:lnTo>
                    <a:pt x="418" y="388"/>
                  </a:lnTo>
                  <a:lnTo>
                    <a:pt x="415" y="392"/>
                  </a:lnTo>
                  <a:lnTo>
                    <a:pt x="411" y="395"/>
                  </a:lnTo>
                  <a:lnTo>
                    <a:pt x="406" y="398"/>
                  </a:lnTo>
                  <a:lnTo>
                    <a:pt x="403" y="400"/>
                  </a:lnTo>
                  <a:lnTo>
                    <a:pt x="400" y="405"/>
                  </a:lnTo>
                  <a:lnTo>
                    <a:pt x="399" y="406"/>
                  </a:lnTo>
                  <a:lnTo>
                    <a:pt x="393" y="403"/>
                  </a:lnTo>
                  <a:lnTo>
                    <a:pt x="386" y="402"/>
                  </a:lnTo>
                  <a:lnTo>
                    <a:pt x="380" y="400"/>
                  </a:lnTo>
                  <a:lnTo>
                    <a:pt x="375" y="399"/>
                  </a:lnTo>
                  <a:lnTo>
                    <a:pt x="369" y="398"/>
                  </a:lnTo>
                  <a:lnTo>
                    <a:pt x="365" y="398"/>
                  </a:lnTo>
                  <a:lnTo>
                    <a:pt x="359" y="399"/>
                  </a:lnTo>
                  <a:lnTo>
                    <a:pt x="353" y="402"/>
                  </a:lnTo>
                  <a:lnTo>
                    <a:pt x="349" y="405"/>
                  </a:lnTo>
                  <a:lnTo>
                    <a:pt x="339" y="412"/>
                  </a:lnTo>
                  <a:lnTo>
                    <a:pt x="327" y="419"/>
                  </a:lnTo>
                  <a:lnTo>
                    <a:pt x="315" y="421"/>
                  </a:lnTo>
                  <a:lnTo>
                    <a:pt x="307" y="420"/>
                  </a:lnTo>
                  <a:lnTo>
                    <a:pt x="303" y="417"/>
                  </a:lnTo>
                  <a:lnTo>
                    <a:pt x="300" y="414"/>
                  </a:lnTo>
                  <a:lnTo>
                    <a:pt x="297" y="412"/>
                  </a:lnTo>
                  <a:lnTo>
                    <a:pt x="292" y="409"/>
                  </a:lnTo>
                  <a:lnTo>
                    <a:pt x="283" y="407"/>
                  </a:lnTo>
                  <a:lnTo>
                    <a:pt x="273" y="406"/>
                  </a:lnTo>
                  <a:lnTo>
                    <a:pt x="263" y="407"/>
                  </a:lnTo>
                  <a:lnTo>
                    <a:pt x="261" y="407"/>
                  </a:lnTo>
                  <a:lnTo>
                    <a:pt x="252" y="405"/>
                  </a:lnTo>
                  <a:lnTo>
                    <a:pt x="245" y="399"/>
                  </a:lnTo>
                  <a:lnTo>
                    <a:pt x="242" y="386"/>
                  </a:lnTo>
                  <a:lnTo>
                    <a:pt x="241" y="379"/>
                  </a:lnTo>
                  <a:lnTo>
                    <a:pt x="238" y="375"/>
                  </a:lnTo>
                  <a:lnTo>
                    <a:pt x="231" y="374"/>
                  </a:lnTo>
                  <a:lnTo>
                    <a:pt x="224" y="372"/>
                  </a:lnTo>
                  <a:lnTo>
                    <a:pt x="214" y="372"/>
                  </a:lnTo>
                  <a:lnTo>
                    <a:pt x="204" y="374"/>
                  </a:lnTo>
                  <a:lnTo>
                    <a:pt x="194" y="375"/>
                  </a:lnTo>
                  <a:lnTo>
                    <a:pt x="184" y="376"/>
                  </a:lnTo>
                  <a:lnTo>
                    <a:pt x="175" y="376"/>
                  </a:lnTo>
                  <a:lnTo>
                    <a:pt x="166" y="375"/>
                  </a:lnTo>
                  <a:lnTo>
                    <a:pt x="159" y="372"/>
                  </a:lnTo>
                  <a:lnTo>
                    <a:pt x="152" y="368"/>
                  </a:lnTo>
                  <a:lnTo>
                    <a:pt x="148" y="364"/>
                  </a:lnTo>
                  <a:lnTo>
                    <a:pt x="145" y="358"/>
                  </a:lnTo>
                  <a:lnTo>
                    <a:pt x="144" y="354"/>
                  </a:lnTo>
                  <a:lnTo>
                    <a:pt x="144" y="350"/>
                  </a:lnTo>
                  <a:lnTo>
                    <a:pt x="145" y="343"/>
                  </a:lnTo>
                  <a:lnTo>
                    <a:pt x="144" y="337"/>
                  </a:lnTo>
                  <a:lnTo>
                    <a:pt x="142" y="333"/>
                  </a:lnTo>
                  <a:lnTo>
                    <a:pt x="138" y="330"/>
                  </a:lnTo>
                  <a:lnTo>
                    <a:pt x="130" y="320"/>
                  </a:lnTo>
                  <a:lnTo>
                    <a:pt x="128" y="310"/>
                  </a:lnTo>
                  <a:lnTo>
                    <a:pt x="131" y="303"/>
                  </a:lnTo>
                  <a:lnTo>
                    <a:pt x="132" y="300"/>
                  </a:lnTo>
                  <a:lnTo>
                    <a:pt x="131" y="295"/>
                  </a:lnTo>
                  <a:lnTo>
                    <a:pt x="127" y="292"/>
                  </a:lnTo>
                  <a:lnTo>
                    <a:pt x="120" y="292"/>
                  </a:lnTo>
                  <a:lnTo>
                    <a:pt x="111" y="292"/>
                  </a:lnTo>
                  <a:lnTo>
                    <a:pt x="101" y="295"/>
                  </a:lnTo>
                  <a:lnTo>
                    <a:pt x="92" y="296"/>
                  </a:lnTo>
                  <a:lnTo>
                    <a:pt x="82" y="297"/>
                  </a:lnTo>
                  <a:lnTo>
                    <a:pt x="75" y="299"/>
                  </a:lnTo>
                  <a:lnTo>
                    <a:pt x="58" y="299"/>
                  </a:lnTo>
                  <a:lnTo>
                    <a:pt x="45" y="295"/>
                  </a:lnTo>
                  <a:lnTo>
                    <a:pt x="35" y="289"/>
                  </a:lnTo>
                  <a:lnTo>
                    <a:pt x="27" y="280"/>
                  </a:lnTo>
                  <a:lnTo>
                    <a:pt x="23" y="272"/>
                  </a:lnTo>
                  <a:lnTo>
                    <a:pt x="20" y="262"/>
                  </a:lnTo>
                  <a:lnTo>
                    <a:pt x="18" y="254"/>
                  </a:lnTo>
                  <a:lnTo>
                    <a:pt x="20" y="247"/>
                  </a:lnTo>
                  <a:lnTo>
                    <a:pt x="21" y="237"/>
                  </a:lnTo>
                  <a:lnTo>
                    <a:pt x="18" y="230"/>
                  </a:lnTo>
                  <a:lnTo>
                    <a:pt x="11" y="224"/>
                  </a:lnTo>
                  <a:lnTo>
                    <a:pt x="3" y="216"/>
                  </a:lnTo>
                  <a:lnTo>
                    <a:pt x="0" y="207"/>
                  </a:lnTo>
                  <a:lnTo>
                    <a:pt x="3" y="200"/>
                  </a:lnTo>
                  <a:lnTo>
                    <a:pt x="10" y="194"/>
                  </a:lnTo>
                  <a:lnTo>
                    <a:pt x="16" y="189"/>
                  </a:lnTo>
                  <a:lnTo>
                    <a:pt x="21" y="185"/>
                  </a:lnTo>
                  <a:lnTo>
                    <a:pt x="27" y="180"/>
                  </a:lnTo>
                  <a:lnTo>
                    <a:pt x="30" y="176"/>
                  </a:lnTo>
                  <a:lnTo>
                    <a:pt x="28" y="170"/>
                  </a:lnTo>
                  <a:lnTo>
                    <a:pt x="21" y="163"/>
                  </a:lnTo>
                  <a:lnTo>
                    <a:pt x="14" y="156"/>
                  </a:lnTo>
                  <a:lnTo>
                    <a:pt x="7" y="146"/>
                  </a:lnTo>
                  <a:lnTo>
                    <a:pt x="3" y="132"/>
                  </a:lnTo>
                  <a:lnTo>
                    <a:pt x="7" y="120"/>
                  </a:lnTo>
                  <a:lnTo>
                    <a:pt x="16" y="111"/>
                  </a:lnTo>
                  <a:lnTo>
                    <a:pt x="25" y="107"/>
                  </a:lnTo>
                  <a:lnTo>
                    <a:pt x="31" y="108"/>
                  </a:lnTo>
                  <a:lnTo>
                    <a:pt x="35" y="111"/>
                  </a:lnTo>
                  <a:lnTo>
                    <a:pt x="41" y="113"/>
                  </a:lnTo>
                  <a:lnTo>
                    <a:pt x="45" y="110"/>
                  </a:lnTo>
                  <a:lnTo>
                    <a:pt x="49" y="103"/>
                  </a:lnTo>
                  <a:lnTo>
                    <a:pt x="56" y="94"/>
                  </a:lnTo>
                  <a:lnTo>
                    <a:pt x="66" y="87"/>
                  </a:lnTo>
                  <a:lnTo>
                    <a:pt x="75" y="86"/>
                  </a:lnTo>
                  <a:lnTo>
                    <a:pt x="79" y="91"/>
                  </a:lnTo>
                  <a:lnTo>
                    <a:pt x="80" y="99"/>
                  </a:lnTo>
                  <a:lnTo>
                    <a:pt x="82" y="101"/>
                  </a:lnTo>
                  <a:lnTo>
                    <a:pt x="86" y="101"/>
                  </a:lnTo>
                  <a:lnTo>
                    <a:pt x="93" y="100"/>
                  </a:lnTo>
                  <a:lnTo>
                    <a:pt x="97" y="96"/>
                  </a:lnTo>
                  <a:lnTo>
                    <a:pt x="100" y="87"/>
                  </a:lnTo>
                  <a:lnTo>
                    <a:pt x="103" y="76"/>
                  </a:lnTo>
                  <a:lnTo>
                    <a:pt x="115" y="65"/>
                  </a:lnTo>
                  <a:lnTo>
                    <a:pt x="120" y="62"/>
                  </a:lnTo>
                  <a:lnTo>
                    <a:pt x="127" y="59"/>
                  </a:lnTo>
                  <a:lnTo>
                    <a:pt x="135" y="55"/>
                  </a:lnTo>
                  <a:lnTo>
                    <a:pt x="149" y="51"/>
                  </a:lnTo>
                  <a:lnTo>
                    <a:pt x="158" y="51"/>
                  </a:lnTo>
                  <a:lnTo>
                    <a:pt x="166" y="52"/>
                  </a:lnTo>
                  <a:lnTo>
                    <a:pt x="175" y="58"/>
                  </a:lnTo>
                  <a:lnTo>
                    <a:pt x="183" y="62"/>
                  </a:lnTo>
                  <a:lnTo>
                    <a:pt x="190" y="69"/>
                  </a:lnTo>
                  <a:lnTo>
                    <a:pt x="196" y="73"/>
                  </a:lnTo>
                  <a:lnTo>
                    <a:pt x="199" y="77"/>
                  </a:lnTo>
                  <a:lnTo>
                    <a:pt x="200" y="79"/>
                  </a:lnTo>
                  <a:lnTo>
                    <a:pt x="207" y="80"/>
                  </a:lnTo>
                  <a:lnTo>
                    <a:pt x="215" y="86"/>
                  </a:lnTo>
                  <a:lnTo>
                    <a:pt x="223" y="93"/>
                  </a:lnTo>
                  <a:lnTo>
                    <a:pt x="230" y="101"/>
                  </a:lnTo>
                  <a:lnTo>
                    <a:pt x="235" y="110"/>
                  </a:lnTo>
                  <a:lnTo>
                    <a:pt x="239" y="117"/>
                  </a:lnTo>
                  <a:lnTo>
                    <a:pt x="242" y="123"/>
                  </a:lnTo>
                  <a:lnTo>
                    <a:pt x="244" y="124"/>
                  </a:lnTo>
                  <a:lnTo>
                    <a:pt x="245" y="100"/>
                  </a:lnTo>
                  <a:lnTo>
                    <a:pt x="249" y="80"/>
                  </a:lnTo>
                  <a:lnTo>
                    <a:pt x="255" y="65"/>
                  </a:lnTo>
                  <a:lnTo>
                    <a:pt x="261" y="52"/>
                  </a:lnTo>
                  <a:lnTo>
                    <a:pt x="268" y="42"/>
                  </a:lnTo>
                  <a:lnTo>
                    <a:pt x="275" y="36"/>
                  </a:lnTo>
                  <a:lnTo>
                    <a:pt x="282" y="31"/>
                  </a:lnTo>
                  <a:lnTo>
                    <a:pt x="289" y="27"/>
                  </a:lnTo>
                  <a:lnTo>
                    <a:pt x="301" y="21"/>
                  </a:lnTo>
                  <a:lnTo>
                    <a:pt x="313" y="21"/>
                  </a:lnTo>
                  <a:lnTo>
                    <a:pt x="321" y="24"/>
                  </a:lnTo>
                  <a:lnTo>
                    <a:pt x="327" y="27"/>
                  </a:lnTo>
                  <a:lnTo>
                    <a:pt x="330" y="27"/>
                  </a:lnTo>
                  <a:lnTo>
                    <a:pt x="334" y="25"/>
                  </a:lnTo>
                  <a:lnTo>
                    <a:pt x="341" y="21"/>
                  </a:lnTo>
                  <a:lnTo>
                    <a:pt x="348" y="17"/>
                  </a:lnTo>
                  <a:lnTo>
                    <a:pt x="356" y="13"/>
                  </a:lnTo>
                  <a:lnTo>
                    <a:pt x="365" y="8"/>
                  </a:lnTo>
                  <a:lnTo>
                    <a:pt x="375" y="4"/>
                  </a:lnTo>
                  <a:lnTo>
                    <a:pt x="386" y="1"/>
                  </a:lnTo>
                  <a:lnTo>
                    <a:pt x="396" y="0"/>
                  </a:lnTo>
                  <a:lnTo>
                    <a:pt x="404" y="1"/>
                  </a:lnTo>
                  <a:lnTo>
                    <a:pt x="411" y="4"/>
                  </a:lnTo>
                  <a:lnTo>
                    <a:pt x="417" y="7"/>
                  </a:lnTo>
                  <a:lnTo>
                    <a:pt x="421" y="10"/>
                  </a:lnTo>
                  <a:lnTo>
                    <a:pt x="425" y="14"/>
                  </a:lnTo>
                  <a:lnTo>
                    <a:pt x="427" y="18"/>
                  </a:lnTo>
                  <a:lnTo>
                    <a:pt x="428" y="21"/>
                  </a:lnTo>
                  <a:lnTo>
                    <a:pt x="429" y="27"/>
                  </a:lnTo>
                  <a:lnTo>
                    <a:pt x="431" y="35"/>
                  </a:lnTo>
                  <a:lnTo>
                    <a:pt x="437" y="42"/>
                  </a:lnTo>
                  <a:lnTo>
                    <a:pt x="446" y="46"/>
                  </a:lnTo>
                  <a:lnTo>
                    <a:pt x="455" y="45"/>
                  </a:lnTo>
                  <a:lnTo>
                    <a:pt x="460" y="39"/>
                  </a:lnTo>
                  <a:lnTo>
                    <a:pt x="465" y="34"/>
                  </a:lnTo>
                  <a:lnTo>
                    <a:pt x="473" y="31"/>
                  </a:lnTo>
                  <a:lnTo>
                    <a:pt x="483" y="29"/>
                  </a:lnTo>
                  <a:lnTo>
                    <a:pt x="489" y="27"/>
                  </a:lnTo>
                  <a:lnTo>
                    <a:pt x="494" y="24"/>
                  </a:lnTo>
                  <a:lnTo>
                    <a:pt x="504" y="22"/>
                  </a:lnTo>
                  <a:lnTo>
                    <a:pt x="515" y="25"/>
                  </a:lnTo>
                  <a:lnTo>
                    <a:pt x="522" y="32"/>
                  </a:lnTo>
                  <a:lnTo>
                    <a:pt x="527" y="42"/>
                  </a:lnTo>
                  <a:lnTo>
                    <a:pt x="525" y="51"/>
                  </a:lnTo>
                  <a:lnTo>
                    <a:pt x="522" y="55"/>
                  </a:lnTo>
                  <a:lnTo>
                    <a:pt x="520" y="60"/>
                  </a:lnTo>
                  <a:lnTo>
                    <a:pt x="518" y="66"/>
                  </a:lnTo>
                  <a:lnTo>
                    <a:pt x="520" y="70"/>
                  </a:lnTo>
                  <a:lnTo>
                    <a:pt x="524" y="75"/>
                  </a:lnTo>
                  <a:lnTo>
                    <a:pt x="528" y="82"/>
                  </a:lnTo>
                  <a:lnTo>
                    <a:pt x="529" y="89"/>
                  </a:lnTo>
                  <a:lnTo>
                    <a:pt x="522" y="94"/>
                  </a:lnTo>
                  <a:lnTo>
                    <a:pt x="518" y="101"/>
                  </a:lnTo>
                  <a:lnTo>
                    <a:pt x="524" y="114"/>
                  </a:lnTo>
                  <a:lnTo>
                    <a:pt x="535" y="128"/>
                  </a:lnTo>
                  <a:lnTo>
                    <a:pt x="544" y="139"/>
                  </a:lnTo>
                  <a:lnTo>
                    <a:pt x="544" y="141"/>
                  </a:lnTo>
                  <a:lnTo>
                    <a:pt x="545" y="144"/>
                  </a:lnTo>
                  <a:lnTo>
                    <a:pt x="542" y="148"/>
                  </a:lnTo>
                  <a:lnTo>
                    <a:pt x="537" y="151"/>
                  </a:lnTo>
                  <a:lnTo>
                    <a:pt x="528" y="152"/>
                  </a:lnTo>
                  <a:lnTo>
                    <a:pt x="517" y="155"/>
                  </a:lnTo>
                  <a:lnTo>
                    <a:pt x="506" y="158"/>
                  </a:lnTo>
                  <a:lnTo>
                    <a:pt x="496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9" name="Freeform 51"/>
            <p:cNvSpPr/>
            <p:nvPr/>
          </p:nvSpPr>
          <p:spPr bwMode="auto">
            <a:xfrm>
              <a:off x="5116" y="1922"/>
              <a:ext cx="155" cy="127"/>
            </a:xfrm>
            <a:custGeom>
              <a:avLst/>
              <a:gdLst>
                <a:gd name="T0" fmla="*/ 90 w 310"/>
                <a:gd name="T1" fmla="*/ 224 h 253"/>
                <a:gd name="T2" fmla="*/ 101 w 310"/>
                <a:gd name="T3" fmla="*/ 221 h 253"/>
                <a:gd name="T4" fmla="*/ 116 w 310"/>
                <a:gd name="T5" fmla="*/ 204 h 253"/>
                <a:gd name="T6" fmla="*/ 130 w 310"/>
                <a:gd name="T7" fmla="*/ 197 h 253"/>
                <a:gd name="T8" fmla="*/ 132 w 310"/>
                <a:gd name="T9" fmla="*/ 201 h 253"/>
                <a:gd name="T10" fmla="*/ 132 w 310"/>
                <a:gd name="T11" fmla="*/ 221 h 253"/>
                <a:gd name="T12" fmla="*/ 127 w 310"/>
                <a:gd name="T13" fmla="*/ 231 h 253"/>
                <a:gd name="T14" fmla="*/ 128 w 310"/>
                <a:gd name="T15" fmla="*/ 242 h 253"/>
                <a:gd name="T16" fmla="*/ 138 w 310"/>
                <a:gd name="T17" fmla="*/ 245 h 253"/>
                <a:gd name="T18" fmla="*/ 149 w 310"/>
                <a:gd name="T19" fmla="*/ 249 h 253"/>
                <a:gd name="T20" fmla="*/ 158 w 310"/>
                <a:gd name="T21" fmla="*/ 251 h 253"/>
                <a:gd name="T22" fmla="*/ 177 w 310"/>
                <a:gd name="T23" fmla="*/ 241 h 253"/>
                <a:gd name="T24" fmla="*/ 190 w 310"/>
                <a:gd name="T25" fmla="*/ 242 h 253"/>
                <a:gd name="T26" fmla="*/ 200 w 310"/>
                <a:gd name="T27" fmla="*/ 243 h 253"/>
                <a:gd name="T28" fmla="*/ 214 w 310"/>
                <a:gd name="T29" fmla="*/ 243 h 253"/>
                <a:gd name="T30" fmla="*/ 227 w 310"/>
                <a:gd name="T31" fmla="*/ 241 h 253"/>
                <a:gd name="T32" fmla="*/ 239 w 310"/>
                <a:gd name="T33" fmla="*/ 232 h 253"/>
                <a:gd name="T34" fmla="*/ 254 w 310"/>
                <a:gd name="T35" fmla="*/ 232 h 253"/>
                <a:gd name="T36" fmla="*/ 263 w 310"/>
                <a:gd name="T37" fmla="*/ 229 h 253"/>
                <a:gd name="T38" fmla="*/ 275 w 310"/>
                <a:gd name="T39" fmla="*/ 221 h 253"/>
                <a:gd name="T40" fmla="*/ 290 w 310"/>
                <a:gd name="T41" fmla="*/ 218 h 253"/>
                <a:gd name="T42" fmla="*/ 304 w 310"/>
                <a:gd name="T43" fmla="*/ 200 h 253"/>
                <a:gd name="T44" fmla="*/ 301 w 310"/>
                <a:gd name="T45" fmla="*/ 181 h 253"/>
                <a:gd name="T46" fmla="*/ 304 w 310"/>
                <a:gd name="T47" fmla="*/ 166 h 253"/>
                <a:gd name="T48" fmla="*/ 310 w 310"/>
                <a:gd name="T49" fmla="*/ 150 h 253"/>
                <a:gd name="T50" fmla="*/ 293 w 310"/>
                <a:gd name="T51" fmla="*/ 126 h 253"/>
                <a:gd name="T52" fmla="*/ 256 w 310"/>
                <a:gd name="T53" fmla="*/ 124 h 253"/>
                <a:gd name="T54" fmla="*/ 249 w 310"/>
                <a:gd name="T55" fmla="*/ 118 h 253"/>
                <a:gd name="T56" fmla="*/ 255 w 310"/>
                <a:gd name="T57" fmla="*/ 112 h 253"/>
                <a:gd name="T58" fmla="*/ 262 w 310"/>
                <a:gd name="T59" fmla="*/ 100 h 253"/>
                <a:gd name="T60" fmla="*/ 259 w 310"/>
                <a:gd name="T61" fmla="*/ 84 h 253"/>
                <a:gd name="T62" fmla="*/ 255 w 310"/>
                <a:gd name="T63" fmla="*/ 74 h 253"/>
                <a:gd name="T64" fmla="*/ 245 w 310"/>
                <a:gd name="T65" fmla="*/ 63 h 253"/>
                <a:gd name="T66" fmla="*/ 227 w 310"/>
                <a:gd name="T67" fmla="*/ 53 h 253"/>
                <a:gd name="T68" fmla="*/ 203 w 310"/>
                <a:gd name="T69" fmla="*/ 45 h 253"/>
                <a:gd name="T70" fmla="*/ 185 w 310"/>
                <a:gd name="T71" fmla="*/ 28 h 253"/>
                <a:gd name="T72" fmla="*/ 173 w 310"/>
                <a:gd name="T73" fmla="*/ 21 h 253"/>
                <a:gd name="T74" fmla="*/ 162 w 310"/>
                <a:gd name="T75" fmla="*/ 18 h 253"/>
                <a:gd name="T76" fmla="*/ 149 w 310"/>
                <a:gd name="T77" fmla="*/ 19 h 253"/>
                <a:gd name="T78" fmla="*/ 137 w 310"/>
                <a:gd name="T79" fmla="*/ 26 h 253"/>
                <a:gd name="T80" fmla="*/ 128 w 310"/>
                <a:gd name="T81" fmla="*/ 32 h 253"/>
                <a:gd name="T82" fmla="*/ 123 w 310"/>
                <a:gd name="T83" fmla="*/ 22 h 253"/>
                <a:gd name="T84" fmla="*/ 111 w 310"/>
                <a:gd name="T85" fmla="*/ 11 h 253"/>
                <a:gd name="T86" fmla="*/ 94 w 310"/>
                <a:gd name="T87" fmla="*/ 1 h 253"/>
                <a:gd name="T88" fmla="*/ 69 w 310"/>
                <a:gd name="T89" fmla="*/ 2 h 253"/>
                <a:gd name="T90" fmla="*/ 54 w 310"/>
                <a:gd name="T91" fmla="*/ 19 h 253"/>
                <a:gd name="T92" fmla="*/ 42 w 310"/>
                <a:gd name="T93" fmla="*/ 26 h 253"/>
                <a:gd name="T94" fmla="*/ 28 w 310"/>
                <a:gd name="T95" fmla="*/ 29 h 253"/>
                <a:gd name="T96" fmla="*/ 13 w 310"/>
                <a:gd name="T97" fmla="*/ 36 h 253"/>
                <a:gd name="T98" fmla="*/ 1 w 310"/>
                <a:gd name="T99" fmla="*/ 55 h 253"/>
                <a:gd name="T100" fmla="*/ 3 w 310"/>
                <a:gd name="T101" fmla="*/ 80 h 253"/>
                <a:gd name="T102" fmla="*/ 17 w 310"/>
                <a:gd name="T103" fmla="*/ 100 h 253"/>
                <a:gd name="T104" fmla="*/ 18 w 310"/>
                <a:gd name="T105" fmla="*/ 115 h 253"/>
                <a:gd name="T106" fmla="*/ 21 w 310"/>
                <a:gd name="T107" fmla="*/ 139 h 253"/>
                <a:gd name="T108" fmla="*/ 37 w 310"/>
                <a:gd name="T109" fmla="*/ 157 h 253"/>
                <a:gd name="T110" fmla="*/ 55 w 310"/>
                <a:gd name="T111" fmla="*/ 169 h 253"/>
                <a:gd name="T112" fmla="*/ 72 w 310"/>
                <a:gd name="T113" fmla="*/ 183 h 253"/>
                <a:gd name="T114" fmla="*/ 82 w 310"/>
                <a:gd name="T115" fmla="*/ 20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0" h="253">
                  <a:moveTo>
                    <a:pt x="83" y="217"/>
                  </a:moveTo>
                  <a:lnTo>
                    <a:pt x="90" y="224"/>
                  </a:lnTo>
                  <a:lnTo>
                    <a:pt x="96" y="225"/>
                  </a:lnTo>
                  <a:lnTo>
                    <a:pt x="101" y="221"/>
                  </a:lnTo>
                  <a:lnTo>
                    <a:pt x="108" y="212"/>
                  </a:lnTo>
                  <a:lnTo>
                    <a:pt x="116" y="204"/>
                  </a:lnTo>
                  <a:lnTo>
                    <a:pt x="124" y="200"/>
                  </a:lnTo>
                  <a:lnTo>
                    <a:pt x="130" y="197"/>
                  </a:lnTo>
                  <a:lnTo>
                    <a:pt x="132" y="197"/>
                  </a:lnTo>
                  <a:lnTo>
                    <a:pt x="132" y="201"/>
                  </a:lnTo>
                  <a:lnTo>
                    <a:pt x="134" y="211"/>
                  </a:lnTo>
                  <a:lnTo>
                    <a:pt x="132" y="221"/>
                  </a:lnTo>
                  <a:lnTo>
                    <a:pt x="130" y="227"/>
                  </a:lnTo>
                  <a:lnTo>
                    <a:pt x="127" y="231"/>
                  </a:lnTo>
                  <a:lnTo>
                    <a:pt x="125" y="236"/>
                  </a:lnTo>
                  <a:lnTo>
                    <a:pt x="128" y="242"/>
                  </a:lnTo>
                  <a:lnTo>
                    <a:pt x="134" y="245"/>
                  </a:lnTo>
                  <a:lnTo>
                    <a:pt x="138" y="245"/>
                  </a:lnTo>
                  <a:lnTo>
                    <a:pt x="144" y="246"/>
                  </a:lnTo>
                  <a:lnTo>
                    <a:pt x="149" y="249"/>
                  </a:lnTo>
                  <a:lnTo>
                    <a:pt x="154" y="253"/>
                  </a:lnTo>
                  <a:lnTo>
                    <a:pt x="158" y="251"/>
                  </a:lnTo>
                  <a:lnTo>
                    <a:pt x="166" y="245"/>
                  </a:lnTo>
                  <a:lnTo>
                    <a:pt x="177" y="241"/>
                  </a:lnTo>
                  <a:lnTo>
                    <a:pt x="186" y="241"/>
                  </a:lnTo>
                  <a:lnTo>
                    <a:pt x="190" y="242"/>
                  </a:lnTo>
                  <a:lnTo>
                    <a:pt x="194" y="243"/>
                  </a:lnTo>
                  <a:lnTo>
                    <a:pt x="200" y="243"/>
                  </a:lnTo>
                  <a:lnTo>
                    <a:pt x="207" y="243"/>
                  </a:lnTo>
                  <a:lnTo>
                    <a:pt x="214" y="243"/>
                  </a:lnTo>
                  <a:lnTo>
                    <a:pt x="221" y="243"/>
                  </a:lnTo>
                  <a:lnTo>
                    <a:pt x="227" y="241"/>
                  </a:lnTo>
                  <a:lnTo>
                    <a:pt x="231" y="238"/>
                  </a:lnTo>
                  <a:lnTo>
                    <a:pt x="239" y="232"/>
                  </a:lnTo>
                  <a:lnTo>
                    <a:pt x="246" y="231"/>
                  </a:lnTo>
                  <a:lnTo>
                    <a:pt x="254" y="232"/>
                  </a:lnTo>
                  <a:lnTo>
                    <a:pt x="258" y="232"/>
                  </a:lnTo>
                  <a:lnTo>
                    <a:pt x="263" y="229"/>
                  </a:lnTo>
                  <a:lnTo>
                    <a:pt x="268" y="224"/>
                  </a:lnTo>
                  <a:lnTo>
                    <a:pt x="275" y="221"/>
                  </a:lnTo>
                  <a:lnTo>
                    <a:pt x="282" y="220"/>
                  </a:lnTo>
                  <a:lnTo>
                    <a:pt x="290" y="218"/>
                  </a:lnTo>
                  <a:lnTo>
                    <a:pt x="299" y="211"/>
                  </a:lnTo>
                  <a:lnTo>
                    <a:pt x="304" y="200"/>
                  </a:lnTo>
                  <a:lnTo>
                    <a:pt x="303" y="187"/>
                  </a:lnTo>
                  <a:lnTo>
                    <a:pt x="301" y="181"/>
                  </a:lnTo>
                  <a:lnTo>
                    <a:pt x="303" y="173"/>
                  </a:lnTo>
                  <a:lnTo>
                    <a:pt x="304" y="166"/>
                  </a:lnTo>
                  <a:lnTo>
                    <a:pt x="307" y="160"/>
                  </a:lnTo>
                  <a:lnTo>
                    <a:pt x="310" y="150"/>
                  </a:lnTo>
                  <a:lnTo>
                    <a:pt x="306" y="136"/>
                  </a:lnTo>
                  <a:lnTo>
                    <a:pt x="293" y="126"/>
                  </a:lnTo>
                  <a:lnTo>
                    <a:pt x="273" y="124"/>
                  </a:lnTo>
                  <a:lnTo>
                    <a:pt x="256" y="124"/>
                  </a:lnTo>
                  <a:lnTo>
                    <a:pt x="249" y="121"/>
                  </a:lnTo>
                  <a:lnTo>
                    <a:pt x="249" y="118"/>
                  </a:lnTo>
                  <a:lnTo>
                    <a:pt x="252" y="115"/>
                  </a:lnTo>
                  <a:lnTo>
                    <a:pt x="255" y="112"/>
                  </a:lnTo>
                  <a:lnTo>
                    <a:pt x="259" y="107"/>
                  </a:lnTo>
                  <a:lnTo>
                    <a:pt x="262" y="100"/>
                  </a:lnTo>
                  <a:lnTo>
                    <a:pt x="261" y="90"/>
                  </a:lnTo>
                  <a:lnTo>
                    <a:pt x="259" y="84"/>
                  </a:lnTo>
                  <a:lnTo>
                    <a:pt x="256" y="80"/>
                  </a:lnTo>
                  <a:lnTo>
                    <a:pt x="255" y="74"/>
                  </a:lnTo>
                  <a:lnTo>
                    <a:pt x="251" y="69"/>
                  </a:lnTo>
                  <a:lnTo>
                    <a:pt x="245" y="63"/>
                  </a:lnTo>
                  <a:lnTo>
                    <a:pt x="238" y="57"/>
                  </a:lnTo>
                  <a:lnTo>
                    <a:pt x="227" y="53"/>
                  </a:lnTo>
                  <a:lnTo>
                    <a:pt x="213" y="49"/>
                  </a:lnTo>
                  <a:lnTo>
                    <a:pt x="203" y="45"/>
                  </a:lnTo>
                  <a:lnTo>
                    <a:pt x="193" y="36"/>
                  </a:lnTo>
                  <a:lnTo>
                    <a:pt x="185" y="28"/>
                  </a:lnTo>
                  <a:lnTo>
                    <a:pt x="177" y="22"/>
                  </a:lnTo>
                  <a:lnTo>
                    <a:pt x="173" y="21"/>
                  </a:lnTo>
                  <a:lnTo>
                    <a:pt x="168" y="19"/>
                  </a:lnTo>
                  <a:lnTo>
                    <a:pt x="162" y="18"/>
                  </a:lnTo>
                  <a:lnTo>
                    <a:pt x="156" y="18"/>
                  </a:lnTo>
                  <a:lnTo>
                    <a:pt x="149" y="19"/>
                  </a:lnTo>
                  <a:lnTo>
                    <a:pt x="142" y="22"/>
                  </a:lnTo>
                  <a:lnTo>
                    <a:pt x="137" y="26"/>
                  </a:lnTo>
                  <a:lnTo>
                    <a:pt x="130" y="33"/>
                  </a:lnTo>
                  <a:lnTo>
                    <a:pt x="128" y="32"/>
                  </a:lnTo>
                  <a:lnTo>
                    <a:pt x="127" y="28"/>
                  </a:lnTo>
                  <a:lnTo>
                    <a:pt x="123" y="22"/>
                  </a:lnTo>
                  <a:lnTo>
                    <a:pt x="118" y="16"/>
                  </a:lnTo>
                  <a:lnTo>
                    <a:pt x="111" y="11"/>
                  </a:lnTo>
                  <a:lnTo>
                    <a:pt x="103" y="5"/>
                  </a:lnTo>
                  <a:lnTo>
                    <a:pt x="94" y="1"/>
                  </a:lnTo>
                  <a:lnTo>
                    <a:pt x="85" y="0"/>
                  </a:lnTo>
                  <a:lnTo>
                    <a:pt x="69" y="2"/>
                  </a:lnTo>
                  <a:lnTo>
                    <a:pt x="61" y="11"/>
                  </a:lnTo>
                  <a:lnTo>
                    <a:pt x="54" y="19"/>
                  </a:lnTo>
                  <a:lnTo>
                    <a:pt x="48" y="25"/>
                  </a:lnTo>
                  <a:lnTo>
                    <a:pt x="42" y="26"/>
                  </a:lnTo>
                  <a:lnTo>
                    <a:pt x="35" y="28"/>
                  </a:lnTo>
                  <a:lnTo>
                    <a:pt x="28" y="29"/>
                  </a:lnTo>
                  <a:lnTo>
                    <a:pt x="20" y="32"/>
                  </a:lnTo>
                  <a:lnTo>
                    <a:pt x="13" y="36"/>
                  </a:lnTo>
                  <a:lnTo>
                    <a:pt x="6" y="43"/>
                  </a:lnTo>
                  <a:lnTo>
                    <a:pt x="1" y="55"/>
                  </a:lnTo>
                  <a:lnTo>
                    <a:pt x="0" y="69"/>
                  </a:lnTo>
                  <a:lnTo>
                    <a:pt x="3" y="80"/>
                  </a:lnTo>
                  <a:lnTo>
                    <a:pt x="10" y="91"/>
                  </a:lnTo>
                  <a:lnTo>
                    <a:pt x="17" y="100"/>
                  </a:lnTo>
                  <a:lnTo>
                    <a:pt x="20" y="107"/>
                  </a:lnTo>
                  <a:lnTo>
                    <a:pt x="18" y="115"/>
                  </a:lnTo>
                  <a:lnTo>
                    <a:pt x="18" y="126"/>
                  </a:lnTo>
                  <a:lnTo>
                    <a:pt x="21" y="139"/>
                  </a:lnTo>
                  <a:lnTo>
                    <a:pt x="30" y="152"/>
                  </a:lnTo>
                  <a:lnTo>
                    <a:pt x="37" y="157"/>
                  </a:lnTo>
                  <a:lnTo>
                    <a:pt x="47" y="163"/>
                  </a:lnTo>
                  <a:lnTo>
                    <a:pt x="55" y="169"/>
                  </a:lnTo>
                  <a:lnTo>
                    <a:pt x="63" y="176"/>
                  </a:lnTo>
                  <a:lnTo>
                    <a:pt x="72" y="183"/>
                  </a:lnTo>
                  <a:lnTo>
                    <a:pt x="78" y="193"/>
                  </a:lnTo>
                  <a:lnTo>
                    <a:pt x="82" y="204"/>
                  </a:lnTo>
                  <a:lnTo>
                    <a:pt x="83" y="2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0" name="Freeform 52"/>
            <p:cNvSpPr/>
            <p:nvPr/>
          </p:nvSpPr>
          <p:spPr bwMode="auto">
            <a:xfrm>
              <a:off x="5305" y="1730"/>
              <a:ext cx="54" cy="32"/>
            </a:xfrm>
            <a:custGeom>
              <a:avLst/>
              <a:gdLst>
                <a:gd name="T0" fmla="*/ 107 w 107"/>
                <a:gd name="T1" fmla="*/ 18 h 65"/>
                <a:gd name="T2" fmla="*/ 98 w 107"/>
                <a:gd name="T3" fmla="*/ 18 h 65"/>
                <a:gd name="T4" fmla="*/ 90 w 107"/>
                <a:gd name="T5" fmla="*/ 15 h 65"/>
                <a:gd name="T6" fmla="*/ 81 w 107"/>
                <a:gd name="T7" fmla="*/ 11 h 65"/>
                <a:gd name="T8" fmla="*/ 76 w 107"/>
                <a:gd name="T9" fmla="*/ 10 h 65"/>
                <a:gd name="T10" fmla="*/ 74 w 107"/>
                <a:gd name="T11" fmla="*/ 13 h 65"/>
                <a:gd name="T12" fmla="*/ 76 w 107"/>
                <a:gd name="T13" fmla="*/ 17 h 65"/>
                <a:gd name="T14" fmla="*/ 79 w 107"/>
                <a:gd name="T15" fmla="*/ 24 h 65"/>
                <a:gd name="T16" fmla="*/ 80 w 107"/>
                <a:gd name="T17" fmla="*/ 30 h 65"/>
                <a:gd name="T18" fmla="*/ 76 w 107"/>
                <a:gd name="T19" fmla="*/ 39 h 65"/>
                <a:gd name="T20" fmla="*/ 66 w 107"/>
                <a:gd name="T21" fmla="*/ 46 h 65"/>
                <a:gd name="T22" fmla="*/ 53 w 107"/>
                <a:gd name="T23" fmla="*/ 48 h 65"/>
                <a:gd name="T24" fmla="*/ 42 w 107"/>
                <a:gd name="T25" fmla="*/ 48 h 65"/>
                <a:gd name="T26" fmla="*/ 34 w 107"/>
                <a:gd name="T27" fmla="*/ 46 h 65"/>
                <a:gd name="T28" fmla="*/ 25 w 107"/>
                <a:gd name="T29" fmla="*/ 49 h 65"/>
                <a:gd name="T30" fmla="*/ 15 w 107"/>
                <a:gd name="T31" fmla="*/ 55 h 65"/>
                <a:gd name="T32" fmla="*/ 7 w 107"/>
                <a:gd name="T33" fmla="*/ 65 h 65"/>
                <a:gd name="T34" fmla="*/ 5 w 107"/>
                <a:gd name="T35" fmla="*/ 65 h 65"/>
                <a:gd name="T36" fmla="*/ 1 w 107"/>
                <a:gd name="T37" fmla="*/ 65 h 65"/>
                <a:gd name="T38" fmla="*/ 0 w 107"/>
                <a:gd name="T39" fmla="*/ 62 h 65"/>
                <a:gd name="T40" fmla="*/ 5 w 107"/>
                <a:gd name="T41" fmla="*/ 56 h 65"/>
                <a:gd name="T42" fmla="*/ 13 w 107"/>
                <a:gd name="T43" fmla="*/ 49 h 65"/>
                <a:gd name="T44" fmla="*/ 18 w 107"/>
                <a:gd name="T45" fmla="*/ 45 h 65"/>
                <a:gd name="T46" fmla="*/ 24 w 107"/>
                <a:gd name="T47" fmla="*/ 42 h 65"/>
                <a:gd name="T48" fmla="*/ 29 w 107"/>
                <a:gd name="T49" fmla="*/ 41 h 65"/>
                <a:gd name="T50" fmla="*/ 39 w 107"/>
                <a:gd name="T51" fmla="*/ 42 h 65"/>
                <a:gd name="T52" fmla="*/ 51 w 107"/>
                <a:gd name="T53" fmla="*/ 44 h 65"/>
                <a:gd name="T54" fmla="*/ 62 w 107"/>
                <a:gd name="T55" fmla="*/ 42 h 65"/>
                <a:gd name="T56" fmla="*/ 67 w 107"/>
                <a:gd name="T57" fmla="*/ 35 h 65"/>
                <a:gd name="T58" fmla="*/ 67 w 107"/>
                <a:gd name="T59" fmla="*/ 27 h 65"/>
                <a:gd name="T60" fmla="*/ 63 w 107"/>
                <a:gd name="T61" fmla="*/ 18 h 65"/>
                <a:gd name="T62" fmla="*/ 62 w 107"/>
                <a:gd name="T63" fmla="*/ 11 h 65"/>
                <a:gd name="T64" fmla="*/ 63 w 107"/>
                <a:gd name="T65" fmla="*/ 6 h 65"/>
                <a:gd name="T66" fmla="*/ 69 w 107"/>
                <a:gd name="T67" fmla="*/ 1 h 65"/>
                <a:gd name="T68" fmla="*/ 74 w 107"/>
                <a:gd name="T69" fmla="*/ 0 h 65"/>
                <a:gd name="T70" fmla="*/ 79 w 107"/>
                <a:gd name="T71" fmla="*/ 0 h 65"/>
                <a:gd name="T72" fmla="*/ 83 w 107"/>
                <a:gd name="T73" fmla="*/ 1 h 65"/>
                <a:gd name="T74" fmla="*/ 89 w 107"/>
                <a:gd name="T75" fmla="*/ 6 h 65"/>
                <a:gd name="T76" fmla="*/ 94 w 107"/>
                <a:gd name="T77" fmla="*/ 10 h 65"/>
                <a:gd name="T78" fmla="*/ 100 w 107"/>
                <a:gd name="T79" fmla="*/ 14 h 65"/>
                <a:gd name="T80" fmla="*/ 107 w 107"/>
                <a:gd name="T81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7" h="65">
                  <a:moveTo>
                    <a:pt x="107" y="18"/>
                  </a:moveTo>
                  <a:lnTo>
                    <a:pt x="98" y="18"/>
                  </a:lnTo>
                  <a:lnTo>
                    <a:pt x="90" y="15"/>
                  </a:lnTo>
                  <a:lnTo>
                    <a:pt x="81" y="11"/>
                  </a:lnTo>
                  <a:lnTo>
                    <a:pt x="76" y="10"/>
                  </a:lnTo>
                  <a:lnTo>
                    <a:pt x="74" y="13"/>
                  </a:lnTo>
                  <a:lnTo>
                    <a:pt x="76" y="17"/>
                  </a:lnTo>
                  <a:lnTo>
                    <a:pt x="79" y="24"/>
                  </a:lnTo>
                  <a:lnTo>
                    <a:pt x="80" y="30"/>
                  </a:lnTo>
                  <a:lnTo>
                    <a:pt x="76" y="39"/>
                  </a:lnTo>
                  <a:lnTo>
                    <a:pt x="66" y="46"/>
                  </a:lnTo>
                  <a:lnTo>
                    <a:pt x="53" y="48"/>
                  </a:lnTo>
                  <a:lnTo>
                    <a:pt x="42" y="48"/>
                  </a:lnTo>
                  <a:lnTo>
                    <a:pt x="34" y="46"/>
                  </a:lnTo>
                  <a:lnTo>
                    <a:pt x="25" y="49"/>
                  </a:lnTo>
                  <a:lnTo>
                    <a:pt x="15" y="55"/>
                  </a:lnTo>
                  <a:lnTo>
                    <a:pt x="7" y="65"/>
                  </a:lnTo>
                  <a:lnTo>
                    <a:pt x="5" y="65"/>
                  </a:lnTo>
                  <a:lnTo>
                    <a:pt x="1" y="65"/>
                  </a:lnTo>
                  <a:lnTo>
                    <a:pt x="0" y="62"/>
                  </a:lnTo>
                  <a:lnTo>
                    <a:pt x="5" y="56"/>
                  </a:lnTo>
                  <a:lnTo>
                    <a:pt x="13" y="49"/>
                  </a:lnTo>
                  <a:lnTo>
                    <a:pt x="18" y="45"/>
                  </a:lnTo>
                  <a:lnTo>
                    <a:pt x="24" y="42"/>
                  </a:lnTo>
                  <a:lnTo>
                    <a:pt x="29" y="41"/>
                  </a:lnTo>
                  <a:lnTo>
                    <a:pt x="39" y="42"/>
                  </a:lnTo>
                  <a:lnTo>
                    <a:pt x="51" y="44"/>
                  </a:lnTo>
                  <a:lnTo>
                    <a:pt x="62" y="42"/>
                  </a:lnTo>
                  <a:lnTo>
                    <a:pt x="67" y="35"/>
                  </a:lnTo>
                  <a:lnTo>
                    <a:pt x="67" y="27"/>
                  </a:lnTo>
                  <a:lnTo>
                    <a:pt x="63" y="18"/>
                  </a:lnTo>
                  <a:lnTo>
                    <a:pt x="62" y="11"/>
                  </a:lnTo>
                  <a:lnTo>
                    <a:pt x="63" y="6"/>
                  </a:lnTo>
                  <a:lnTo>
                    <a:pt x="69" y="1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3" y="1"/>
                  </a:lnTo>
                  <a:lnTo>
                    <a:pt x="89" y="6"/>
                  </a:lnTo>
                  <a:lnTo>
                    <a:pt x="94" y="10"/>
                  </a:lnTo>
                  <a:lnTo>
                    <a:pt x="100" y="14"/>
                  </a:lnTo>
                  <a:lnTo>
                    <a:pt x="10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1" name="Freeform 53"/>
            <p:cNvSpPr/>
            <p:nvPr/>
          </p:nvSpPr>
          <p:spPr bwMode="auto">
            <a:xfrm>
              <a:off x="5263" y="1667"/>
              <a:ext cx="105" cy="61"/>
            </a:xfrm>
            <a:custGeom>
              <a:avLst/>
              <a:gdLst>
                <a:gd name="T0" fmla="*/ 182 w 210"/>
                <a:gd name="T1" fmla="*/ 54 h 122"/>
                <a:gd name="T2" fmla="*/ 190 w 210"/>
                <a:gd name="T3" fmla="*/ 40 h 122"/>
                <a:gd name="T4" fmla="*/ 193 w 210"/>
                <a:gd name="T5" fmla="*/ 22 h 122"/>
                <a:gd name="T6" fmla="*/ 174 w 210"/>
                <a:gd name="T7" fmla="*/ 12 h 122"/>
                <a:gd name="T8" fmla="*/ 161 w 210"/>
                <a:gd name="T9" fmla="*/ 7 h 122"/>
                <a:gd name="T10" fmla="*/ 145 w 210"/>
                <a:gd name="T11" fmla="*/ 7 h 122"/>
                <a:gd name="T12" fmla="*/ 127 w 210"/>
                <a:gd name="T13" fmla="*/ 7 h 122"/>
                <a:gd name="T14" fmla="*/ 109 w 210"/>
                <a:gd name="T15" fmla="*/ 12 h 122"/>
                <a:gd name="T16" fmla="*/ 95 w 210"/>
                <a:gd name="T17" fmla="*/ 20 h 122"/>
                <a:gd name="T18" fmla="*/ 79 w 210"/>
                <a:gd name="T19" fmla="*/ 27 h 122"/>
                <a:gd name="T20" fmla="*/ 65 w 210"/>
                <a:gd name="T21" fmla="*/ 27 h 122"/>
                <a:gd name="T22" fmla="*/ 52 w 210"/>
                <a:gd name="T23" fmla="*/ 31 h 122"/>
                <a:gd name="T24" fmla="*/ 38 w 210"/>
                <a:gd name="T25" fmla="*/ 38 h 122"/>
                <a:gd name="T26" fmla="*/ 27 w 210"/>
                <a:gd name="T27" fmla="*/ 46 h 122"/>
                <a:gd name="T28" fmla="*/ 17 w 210"/>
                <a:gd name="T29" fmla="*/ 54 h 122"/>
                <a:gd name="T30" fmla="*/ 3 w 210"/>
                <a:gd name="T31" fmla="*/ 64 h 122"/>
                <a:gd name="T32" fmla="*/ 5 w 210"/>
                <a:gd name="T33" fmla="*/ 50 h 122"/>
                <a:gd name="T34" fmla="*/ 21 w 210"/>
                <a:gd name="T35" fmla="*/ 24 h 122"/>
                <a:gd name="T36" fmla="*/ 41 w 210"/>
                <a:gd name="T37" fmla="*/ 9 h 122"/>
                <a:gd name="T38" fmla="*/ 55 w 210"/>
                <a:gd name="T39" fmla="*/ 2 h 122"/>
                <a:gd name="T40" fmla="*/ 54 w 210"/>
                <a:gd name="T41" fmla="*/ 2 h 122"/>
                <a:gd name="T42" fmla="*/ 38 w 210"/>
                <a:gd name="T43" fmla="*/ 15 h 122"/>
                <a:gd name="T44" fmla="*/ 20 w 210"/>
                <a:gd name="T45" fmla="*/ 36 h 122"/>
                <a:gd name="T46" fmla="*/ 26 w 210"/>
                <a:gd name="T47" fmla="*/ 38 h 122"/>
                <a:gd name="T48" fmla="*/ 34 w 210"/>
                <a:gd name="T49" fmla="*/ 34 h 122"/>
                <a:gd name="T50" fmla="*/ 50 w 210"/>
                <a:gd name="T51" fmla="*/ 29 h 122"/>
                <a:gd name="T52" fmla="*/ 64 w 210"/>
                <a:gd name="T53" fmla="*/ 26 h 122"/>
                <a:gd name="T54" fmla="*/ 76 w 210"/>
                <a:gd name="T55" fmla="*/ 23 h 122"/>
                <a:gd name="T56" fmla="*/ 88 w 210"/>
                <a:gd name="T57" fmla="*/ 20 h 122"/>
                <a:gd name="T58" fmla="*/ 96 w 210"/>
                <a:gd name="T59" fmla="*/ 12 h 122"/>
                <a:gd name="T60" fmla="*/ 102 w 210"/>
                <a:gd name="T61" fmla="*/ 9 h 122"/>
                <a:gd name="T62" fmla="*/ 114 w 210"/>
                <a:gd name="T63" fmla="*/ 5 h 122"/>
                <a:gd name="T64" fmla="*/ 131 w 210"/>
                <a:gd name="T65" fmla="*/ 2 h 122"/>
                <a:gd name="T66" fmla="*/ 150 w 210"/>
                <a:gd name="T67" fmla="*/ 0 h 122"/>
                <a:gd name="T68" fmla="*/ 178 w 210"/>
                <a:gd name="T69" fmla="*/ 2 h 122"/>
                <a:gd name="T70" fmla="*/ 200 w 210"/>
                <a:gd name="T71" fmla="*/ 16 h 122"/>
                <a:gd name="T72" fmla="*/ 205 w 210"/>
                <a:gd name="T73" fmla="*/ 36 h 122"/>
                <a:gd name="T74" fmla="*/ 200 w 210"/>
                <a:gd name="T75" fmla="*/ 54 h 122"/>
                <a:gd name="T76" fmla="*/ 193 w 210"/>
                <a:gd name="T77" fmla="*/ 70 h 122"/>
                <a:gd name="T78" fmla="*/ 200 w 210"/>
                <a:gd name="T79" fmla="*/ 86 h 122"/>
                <a:gd name="T80" fmla="*/ 209 w 210"/>
                <a:gd name="T81" fmla="*/ 98 h 122"/>
                <a:gd name="T82" fmla="*/ 210 w 210"/>
                <a:gd name="T83" fmla="*/ 113 h 122"/>
                <a:gd name="T84" fmla="*/ 207 w 210"/>
                <a:gd name="T85" fmla="*/ 122 h 122"/>
                <a:gd name="T86" fmla="*/ 205 w 210"/>
                <a:gd name="T87" fmla="*/ 116 h 122"/>
                <a:gd name="T88" fmla="*/ 203 w 210"/>
                <a:gd name="T89" fmla="*/ 93 h 122"/>
                <a:gd name="T90" fmla="*/ 185 w 210"/>
                <a:gd name="T91" fmla="*/ 7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0" h="122">
                  <a:moveTo>
                    <a:pt x="181" y="62"/>
                  </a:moveTo>
                  <a:lnTo>
                    <a:pt x="182" y="54"/>
                  </a:lnTo>
                  <a:lnTo>
                    <a:pt x="186" y="47"/>
                  </a:lnTo>
                  <a:lnTo>
                    <a:pt x="190" y="40"/>
                  </a:lnTo>
                  <a:lnTo>
                    <a:pt x="195" y="31"/>
                  </a:lnTo>
                  <a:lnTo>
                    <a:pt x="193" y="22"/>
                  </a:lnTo>
                  <a:lnTo>
                    <a:pt x="185" y="16"/>
                  </a:lnTo>
                  <a:lnTo>
                    <a:pt x="174" y="12"/>
                  </a:lnTo>
                  <a:lnTo>
                    <a:pt x="165" y="9"/>
                  </a:lnTo>
                  <a:lnTo>
                    <a:pt x="161" y="7"/>
                  </a:lnTo>
                  <a:lnTo>
                    <a:pt x="154" y="7"/>
                  </a:lnTo>
                  <a:lnTo>
                    <a:pt x="145" y="7"/>
                  </a:lnTo>
                  <a:lnTo>
                    <a:pt x="137" y="7"/>
                  </a:lnTo>
                  <a:lnTo>
                    <a:pt x="127" y="7"/>
                  </a:lnTo>
                  <a:lnTo>
                    <a:pt x="117" y="9"/>
                  </a:lnTo>
                  <a:lnTo>
                    <a:pt x="109" y="12"/>
                  </a:lnTo>
                  <a:lnTo>
                    <a:pt x="103" y="15"/>
                  </a:lnTo>
                  <a:lnTo>
                    <a:pt x="95" y="20"/>
                  </a:lnTo>
                  <a:lnTo>
                    <a:pt x="88" y="24"/>
                  </a:lnTo>
                  <a:lnTo>
                    <a:pt x="79" y="27"/>
                  </a:lnTo>
                  <a:lnTo>
                    <a:pt x="71" y="27"/>
                  </a:lnTo>
                  <a:lnTo>
                    <a:pt x="65" y="27"/>
                  </a:lnTo>
                  <a:lnTo>
                    <a:pt x="59" y="29"/>
                  </a:lnTo>
                  <a:lnTo>
                    <a:pt x="52" y="31"/>
                  </a:lnTo>
                  <a:lnTo>
                    <a:pt x="45" y="34"/>
                  </a:lnTo>
                  <a:lnTo>
                    <a:pt x="38" y="38"/>
                  </a:lnTo>
                  <a:lnTo>
                    <a:pt x="33" y="41"/>
                  </a:lnTo>
                  <a:lnTo>
                    <a:pt x="27" y="46"/>
                  </a:lnTo>
                  <a:lnTo>
                    <a:pt x="24" y="48"/>
                  </a:lnTo>
                  <a:lnTo>
                    <a:pt x="17" y="54"/>
                  </a:lnTo>
                  <a:lnTo>
                    <a:pt x="10" y="60"/>
                  </a:lnTo>
                  <a:lnTo>
                    <a:pt x="3" y="64"/>
                  </a:lnTo>
                  <a:lnTo>
                    <a:pt x="0" y="65"/>
                  </a:lnTo>
                  <a:lnTo>
                    <a:pt x="5" y="50"/>
                  </a:lnTo>
                  <a:lnTo>
                    <a:pt x="13" y="36"/>
                  </a:lnTo>
                  <a:lnTo>
                    <a:pt x="21" y="24"/>
                  </a:lnTo>
                  <a:lnTo>
                    <a:pt x="31" y="16"/>
                  </a:lnTo>
                  <a:lnTo>
                    <a:pt x="41" y="9"/>
                  </a:lnTo>
                  <a:lnTo>
                    <a:pt x="50" y="5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48" y="6"/>
                  </a:lnTo>
                  <a:lnTo>
                    <a:pt x="38" y="15"/>
                  </a:lnTo>
                  <a:lnTo>
                    <a:pt x="27" y="26"/>
                  </a:lnTo>
                  <a:lnTo>
                    <a:pt x="20" y="36"/>
                  </a:lnTo>
                  <a:lnTo>
                    <a:pt x="21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4" y="34"/>
                  </a:lnTo>
                  <a:lnTo>
                    <a:pt x="41" y="31"/>
                  </a:lnTo>
                  <a:lnTo>
                    <a:pt x="50" y="29"/>
                  </a:lnTo>
                  <a:lnTo>
                    <a:pt x="57" y="27"/>
                  </a:lnTo>
                  <a:lnTo>
                    <a:pt x="64" y="26"/>
                  </a:lnTo>
                  <a:lnTo>
                    <a:pt x="71" y="24"/>
                  </a:lnTo>
                  <a:lnTo>
                    <a:pt x="76" y="23"/>
                  </a:lnTo>
                  <a:lnTo>
                    <a:pt x="81" y="23"/>
                  </a:lnTo>
                  <a:lnTo>
                    <a:pt x="88" y="20"/>
                  </a:lnTo>
                  <a:lnTo>
                    <a:pt x="93" y="16"/>
                  </a:lnTo>
                  <a:lnTo>
                    <a:pt x="96" y="12"/>
                  </a:lnTo>
                  <a:lnTo>
                    <a:pt x="98" y="10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4" y="5"/>
                  </a:lnTo>
                  <a:lnTo>
                    <a:pt x="121" y="3"/>
                  </a:lnTo>
                  <a:lnTo>
                    <a:pt x="131" y="2"/>
                  </a:lnTo>
                  <a:lnTo>
                    <a:pt x="140" y="2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78" y="2"/>
                  </a:lnTo>
                  <a:lnTo>
                    <a:pt x="192" y="7"/>
                  </a:lnTo>
                  <a:lnTo>
                    <a:pt x="200" y="16"/>
                  </a:lnTo>
                  <a:lnTo>
                    <a:pt x="205" y="26"/>
                  </a:lnTo>
                  <a:lnTo>
                    <a:pt x="205" y="36"/>
                  </a:lnTo>
                  <a:lnTo>
                    <a:pt x="203" y="46"/>
                  </a:lnTo>
                  <a:lnTo>
                    <a:pt x="200" y="54"/>
                  </a:lnTo>
                  <a:lnTo>
                    <a:pt x="196" y="60"/>
                  </a:lnTo>
                  <a:lnTo>
                    <a:pt x="193" y="70"/>
                  </a:lnTo>
                  <a:lnTo>
                    <a:pt x="196" y="78"/>
                  </a:lnTo>
                  <a:lnTo>
                    <a:pt x="200" y="86"/>
                  </a:lnTo>
                  <a:lnTo>
                    <a:pt x="206" y="92"/>
                  </a:lnTo>
                  <a:lnTo>
                    <a:pt x="209" y="98"/>
                  </a:lnTo>
                  <a:lnTo>
                    <a:pt x="210" y="105"/>
                  </a:lnTo>
                  <a:lnTo>
                    <a:pt x="210" y="113"/>
                  </a:lnTo>
                  <a:lnTo>
                    <a:pt x="209" y="122"/>
                  </a:lnTo>
                  <a:lnTo>
                    <a:pt x="207" y="122"/>
                  </a:lnTo>
                  <a:lnTo>
                    <a:pt x="206" y="122"/>
                  </a:lnTo>
                  <a:lnTo>
                    <a:pt x="205" y="116"/>
                  </a:lnTo>
                  <a:lnTo>
                    <a:pt x="206" y="105"/>
                  </a:lnTo>
                  <a:lnTo>
                    <a:pt x="203" y="93"/>
                  </a:lnTo>
                  <a:lnTo>
                    <a:pt x="193" y="86"/>
                  </a:lnTo>
                  <a:lnTo>
                    <a:pt x="185" y="78"/>
                  </a:lnTo>
                  <a:lnTo>
                    <a:pt x="181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2" name="Freeform 54"/>
            <p:cNvSpPr/>
            <p:nvPr/>
          </p:nvSpPr>
          <p:spPr bwMode="auto">
            <a:xfrm>
              <a:off x="5108" y="1716"/>
              <a:ext cx="121" cy="73"/>
            </a:xfrm>
            <a:custGeom>
              <a:avLst/>
              <a:gdLst>
                <a:gd name="T0" fmla="*/ 133 w 242"/>
                <a:gd name="T1" fmla="*/ 146 h 146"/>
                <a:gd name="T2" fmla="*/ 117 w 242"/>
                <a:gd name="T3" fmla="*/ 138 h 146"/>
                <a:gd name="T4" fmla="*/ 113 w 242"/>
                <a:gd name="T5" fmla="*/ 118 h 146"/>
                <a:gd name="T6" fmla="*/ 103 w 242"/>
                <a:gd name="T7" fmla="*/ 113 h 146"/>
                <a:gd name="T8" fmla="*/ 86 w 242"/>
                <a:gd name="T9" fmla="*/ 111 h 146"/>
                <a:gd name="T10" fmla="*/ 66 w 242"/>
                <a:gd name="T11" fmla="*/ 114 h 146"/>
                <a:gd name="T12" fmla="*/ 47 w 242"/>
                <a:gd name="T13" fmla="*/ 115 h 146"/>
                <a:gd name="T14" fmla="*/ 31 w 242"/>
                <a:gd name="T15" fmla="*/ 111 h 146"/>
                <a:gd name="T16" fmla="*/ 20 w 242"/>
                <a:gd name="T17" fmla="*/ 103 h 146"/>
                <a:gd name="T18" fmla="*/ 16 w 242"/>
                <a:gd name="T19" fmla="*/ 93 h 146"/>
                <a:gd name="T20" fmla="*/ 17 w 242"/>
                <a:gd name="T21" fmla="*/ 82 h 146"/>
                <a:gd name="T22" fmla="*/ 14 w 242"/>
                <a:gd name="T23" fmla="*/ 72 h 146"/>
                <a:gd name="T24" fmla="*/ 6 w 242"/>
                <a:gd name="T25" fmla="*/ 65 h 146"/>
                <a:gd name="T26" fmla="*/ 0 w 242"/>
                <a:gd name="T27" fmla="*/ 56 h 146"/>
                <a:gd name="T28" fmla="*/ 2 w 242"/>
                <a:gd name="T29" fmla="*/ 46 h 146"/>
                <a:gd name="T30" fmla="*/ 10 w 242"/>
                <a:gd name="T31" fmla="*/ 38 h 146"/>
                <a:gd name="T32" fmla="*/ 16 w 242"/>
                <a:gd name="T33" fmla="*/ 31 h 146"/>
                <a:gd name="T34" fmla="*/ 26 w 242"/>
                <a:gd name="T35" fmla="*/ 22 h 146"/>
                <a:gd name="T36" fmla="*/ 38 w 242"/>
                <a:gd name="T37" fmla="*/ 14 h 146"/>
                <a:gd name="T38" fmla="*/ 54 w 242"/>
                <a:gd name="T39" fmla="*/ 10 h 146"/>
                <a:gd name="T40" fmla="*/ 69 w 242"/>
                <a:gd name="T41" fmla="*/ 8 h 146"/>
                <a:gd name="T42" fmla="*/ 93 w 242"/>
                <a:gd name="T43" fmla="*/ 10 h 146"/>
                <a:gd name="T44" fmla="*/ 118 w 242"/>
                <a:gd name="T45" fmla="*/ 12 h 146"/>
                <a:gd name="T46" fmla="*/ 138 w 242"/>
                <a:gd name="T47" fmla="*/ 12 h 146"/>
                <a:gd name="T48" fmla="*/ 151 w 242"/>
                <a:gd name="T49" fmla="*/ 11 h 146"/>
                <a:gd name="T50" fmla="*/ 165 w 242"/>
                <a:gd name="T51" fmla="*/ 8 h 146"/>
                <a:gd name="T52" fmla="*/ 183 w 242"/>
                <a:gd name="T53" fmla="*/ 7 h 146"/>
                <a:gd name="T54" fmla="*/ 197 w 242"/>
                <a:gd name="T55" fmla="*/ 7 h 146"/>
                <a:gd name="T56" fmla="*/ 213 w 242"/>
                <a:gd name="T57" fmla="*/ 8 h 146"/>
                <a:gd name="T58" fmla="*/ 234 w 242"/>
                <a:gd name="T59" fmla="*/ 5 h 146"/>
                <a:gd name="T60" fmla="*/ 242 w 242"/>
                <a:gd name="T61" fmla="*/ 0 h 146"/>
                <a:gd name="T62" fmla="*/ 240 w 242"/>
                <a:gd name="T63" fmla="*/ 10 h 146"/>
                <a:gd name="T64" fmla="*/ 225 w 242"/>
                <a:gd name="T65" fmla="*/ 14 h 146"/>
                <a:gd name="T66" fmla="*/ 214 w 242"/>
                <a:gd name="T67" fmla="*/ 14 h 146"/>
                <a:gd name="T68" fmla="*/ 203 w 242"/>
                <a:gd name="T69" fmla="*/ 14 h 146"/>
                <a:gd name="T70" fmla="*/ 192 w 242"/>
                <a:gd name="T71" fmla="*/ 14 h 146"/>
                <a:gd name="T72" fmla="*/ 182 w 242"/>
                <a:gd name="T73" fmla="*/ 17 h 146"/>
                <a:gd name="T74" fmla="*/ 169 w 242"/>
                <a:gd name="T75" fmla="*/ 18 h 146"/>
                <a:gd name="T76" fmla="*/ 154 w 242"/>
                <a:gd name="T77" fmla="*/ 19 h 146"/>
                <a:gd name="T78" fmla="*/ 140 w 242"/>
                <a:gd name="T79" fmla="*/ 21 h 146"/>
                <a:gd name="T80" fmla="*/ 128 w 242"/>
                <a:gd name="T81" fmla="*/ 21 h 146"/>
                <a:gd name="T82" fmla="*/ 110 w 242"/>
                <a:gd name="T83" fmla="*/ 18 h 146"/>
                <a:gd name="T84" fmla="*/ 89 w 242"/>
                <a:gd name="T85" fmla="*/ 17 h 146"/>
                <a:gd name="T86" fmla="*/ 71 w 242"/>
                <a:gd name="T87" fmla="*/ 15 h 146"/>
                <a:gd name="T88" fmla="*/ 55 w 242"/>
                <a:gd name="T89" fmla="*/ 18 h 146"/>
                <a:gd name="T90" fmla="*/ 35 w 242"/>
                <a:gd name="T91" fmla="*/ 29 h 146"/>
                <a:gd name="T92" fmla="*/ 20 w 242"/>
                <a:gd name="T93" fmla="*/ 38 h 146"/>
                <a:gd name="T94" fmla="*/ 11 w 242"/>
                <a:gd name="T95" fmla="*/ 52 h 146"/>
                <a:gd name="T96" fmla="*/ 30 w 242"/>
                <a:gd name="T97" fmla="*/ 69 h 146"/>
                <a:gd name="T98" fmla="*/ 31 w 242"/>
                <a:gd name="T99" fmla="*/ 84 h 146"/>
                <a:gd name="T100" fmla="*/ 30 w 242"/>
                <a:gd name="T101" fmla="*/ 96 h 146"/>
                <a:gd name="T102" fmla="*/ 42 w 242"/>
                <a:gd name="T103" fmla="*/ 104 h 146"/>
                <a:gd name="T104" fmla="*/ 61 w 242"/>
                <a:gd name="T105" fmla="*/ 103 h 146"/>
                <a:gd name="T106" fmla="*/ 76 w 242"/>
                <a:gd name="T107" fmla="*/ 101 h 146"/>
                <a:gd name="T108" fmla="*/ 93 w 242"/>
                <a:gd name="T109" fmla="*/ 100 h 146"/>
                <a:gd name="T110" fmla="*/ 107 w 242"/>
                <a:gd name="T111" fmla="*/ 103 h 146"/>
                <a:gd name="T112" fmla="*/ 117 w 242"/>
                <a:gd name="T113" fmla="*/ 111 h 146"/>
                <a:gd name="T114" fmla="*/ 121 w 242"/>
                <a:gd name="T115" fmla="*/ 120 h 146"/>
                <a:gd name="T116" fmla="*/ 121 w 242"/>
                <a:gd name="T117" fmla="*/ 131 h 146"/>
                <a:gd name="T118" fmla="*/ 127 w 242"/>
                <a:gd name="T119" fmla="*/ 139 h 146"/>
                <a:gd name="T120" fmla="*/ 137 w 242"/>
                <a:gd name="T121" fmla="*/ 142 h 146"/>
                <a:gd name="T122" fmla="*/ 137 w 242"/>
                <a:gd name="T123" fmla="*/ 1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2" h="146">
                  <a:moveTo>
                    <a:pt x="135" y="146"/>
                  </a:moveTo>
                  <a:lnTo>
                    <a:pt x="133" y="146"/>
                  </a:lnTo>
                  <a:lnTo>
                    <a:pt x="124" y="144"/>
                  </a:lnTo>
                  <a:lnTo>
                    <a:pt x="117" y="138"/>
                  </a:lnTo>
                  <a:lnTo>
                    <a:pt x="114" y="125"/>
                  </a:lnTo>
                  <a:lnTo>
                    <a:pt x="113" y="118"/>
                  </a:lnTo>
                  <a:lnTo>
                    <a:pt x="110" y="114"/>
                  </a:lnTo>
                  <a:lnTo>
                    <a:pt x="103" y="113"/>
                  </a:lnTo>
                  <a:lnTo>
                    <a:pt x="96" y="111"/>
                  </a:lnTo>
                  <a:lnTo>
                    <a:pt x="86" y="111"/>
                  </a:lnTo>
                  <a:lnTo>
                    <a:pt x="76" y="113"/>
                  </a:lnTo>
                  <a:lnTo>
                    <a:pt x="66" y="114"/>
                  </a:lnTo>
                  <a:lnTo>
                    <a:pt x="56" y="115"/>
                  </a:lnTo>
                  <a:lnTo>
                    <a:pt x="47" y="115"/>
                  </a:lnTo>
                  <a:lnTo>
                    <a:pt x="38" y="114"/>
                  </a:lnTo>
                  <a:lnTo>
                    <a:pt x="31" y="111"/>
                  </a:lnTo>
                  <a:lnTo>
                    <a:pt x="24" y="107"/>
                  </a:lnTo>
                  <a:lnTo>
                    <a:pt x="20" y="103"/>
                  </a:lnTo>
                  <a:lnTo>
                    <a:pt x="17" y="97"/>
                  </a:lnTo>
                  <a:lnTo>
                    <a:pt x="16" y="93"/>
                  </a:lnTo>
                  <a:lnTo>
                    <a:pt x="16" y="89"/>
                  </a:lnTo>
                  <a:lnTo>
                    <a:pt x="17" y="82"/>
                  </a:lnTo>
                  <a:lnTo>
                    <a:pt x="16" y="76"/>
                  </a:lnTo>
                  <a:lnTo>
                    <a:pt x="14" y="72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3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6" y="42"/>
                  </a:lnTo>
                  <a:lnTo>
                    <a:pt x="10" y="38"/>
                  </a:lnTo>
                  <a:lnTo>
                    <a:pt x="13" y="34"/>
                  </a:lnTo>
                  <a:lnTo>
                    <a:pt x="16" y="31"/>
                  </a:lnTo>
                  <a:lnTo>
                    <a:pt x="20" y="27"/>
                  </a:lnTo>
                  <a:lnTo>
                    <a:pt x="26" y="22"/>
                  </a:lnTo>
                  <a:lnTo>
                    <a:pt x="31" y="18"/>
                  </a:lnTo>
                  <a:lnTo>
                    <a:pt x="38" y="14"/>
                  </a:lnTo>
                  <a:lnTo>
                    <a:pt x="47" y="11"/>
                  </a:lnTo>
                  <a:lnTo>
                    <a:pt x="54" y="10"/>
                  </a:lnTo>
                  <a:lnTo>
                    <a:pt x="61" y="8"/>
                  </a:lnTo>
                  <a:lnTo>
                    <a:pt x="69" y="8"/>
                  </a:lnTo>
                  <a:lnTo>
                    <a:pt x="80" y="8"/>
                  </a:lnTo>
                  <a:lnTo>
                    <a:pt x="93" y="10"/>
                  </a:lnTo>
                  <a:lnTo>
                    <a:pt x="106" y="11"/>
                  </a:lnTo>
                  <a:lnTo>
                    <a:pt x="118" y="12"/>
                  </a:lnTo>
                  <a:lnTo>
                    <a:pt x="130" y="12"/>
                  </a:lnTo>
                  <a:lnTo>
                    <a:pt x="138" y="12"/>
                  </a:lnTo>
                  <a:lnTo>
                    <a:pt x="145" y="12"/>
                  </a:lnTo>
                  <a:lnTo>
                    <a:pt x="151" y="11"/>
                  </a:lnTo>
                  <a:lnTo>
                    <a:pt x="158" y="10"/>
                  </a:lnTo>
                  <a:lnTo>
                    <a:pt x="165" y="8"/>
                  </a:lnTo>
                  <a:lnTo>
                    <a:pt x="175" y="7"/>
                  </a:lnTo>
                  <a:lnTo>
                    <a:pt x="183" y="7"/>
                  </a:lnTo>
                  <a:lnTo>
                    <a:pt x="190" y="7"/>
                  </a:lnTo>
                  <a:lnTo>
                    <a:pt x="197" y="7"/>
                  </a:lnTo>
                  <a:lnTo>
                    <a:pt x="203" y="7"/>
                  </a:lnTo>
                  <a:lnTo>
                    <a:pt x="213" y="8"/>
                  </a:lnTo>
                  <a:lnTo>
                    <a:pt x="224" y="8"/>
                  </a:lnTo>
                  <a:lnTo>
                    <a:pt x="234" y="5"/>
                  </a:lnTo>
                  <a:lnTo>
                    <a:pt x="240" y="1"/>
                  </a:lnTo>
                  <a:lnTo>
                    <a:pt x="242" y="0"/>
                  </a:lnTo>
                  <a:lnTo>
                    <a:pt x="242" y="3"/>
                  </a:lnTo>
                  <a:lnTo>
                    <a:pt x="240" y="10"/>
                  </a:lnTo>
                  <a:lnTo>
                    <a:pt x="231" y="14"/>
                  </a:lnTo>
                  <a:lnTo>
                    <a:pt x="225" y="14"/>
                  </a:lnTo>
                  <a:lnTo>
                    <a:pt x="220" y="14"/>
                  </a:lnTo>
                  <a:lnTo>
                    <a:pt x="214" y="14"/>
                  </a:lnTo>
                  <a:lnTo>
                    <a:pt x="209" y="14"/>
                  </a:lnTo>
                  <a:lnTo>
                    <a:pt x="203" y="14"/>
                  </a:lnTo>
                  <a:lnTo>
                    <a:pt x="197" y="14"/>
                  </a:lnTo>
                  <a:lnTo>
                    <a:pt x="192" y="14"/>
                  </a:lnTo>
                  <a:lnTo>
                    <a:pt x="187" y="15"/>
                  </a:lnTo>
                  <a:lnTo>
                    <a:pt x="182" y="17"/>
                  </a:lnTo>
                  <a:lnTo>
                    <a:pt x="176" y="17"/>
                  </a:lnTo>
                  <a:lnTo>
                    <a:pt x="169" y="18"/>
                  </a:lnTo>
                  <a:lnTo>
                    <a:pt x="161" y="19"/>
                  </a:lnTo>
                  <a:lnTo>
                    <a:pt x="154" y="19"/>
                  </a:lnTo>
                  <a:lnTo>
                    <a:pt x="147" y="21"/>
                  </a:lnTo>
                  <a:lnTo>
                    <a:pt x="140" y="21"/>
                  </a:lnTo>
                  <a:lnTo>
                    <a:pt x="134" y="21"/>
                  </a:lnTo>
                  <a:lnTo>
                    <a:pt x="128" y="21"/>
                  </a:lnTo>
                  <a:lnTo>
                    <a:pt x="120" y="19"/>
                  </a:lnTo>
                  <a:lnTo>
                    <a:pt x="110" y="18"/>
                  </a:lnTo>
                  <a:lnTo>
                    <a:pt x="100" y="18"/>
                  </a:lnTo>
                  <a:lnTo>
                    <a:pt x="89" y="17"/>
                  </a:lnTo>
                  <a:lnTo>
                    <a:pt x="79" y="15"/>
                  </a:lnTo>
                  <a:lnTo>
                    <a:pt x="71" y="15"/>
                  </a:lnTo>
                  <a:lnTo>
                    <a:pt x="65" y="15"/>
                  </a:lnTo>
                  <a:lnTo>
                    <a:pt x="55" y="18"/>
                  </a:lnTo>
                  <a:lnTo>
                    <a:pt x="45" y="22"/>
                  </a:lnTo>
                  <a:lnTo>
                    <a:pt x="35" y="29"/>
                  </a:lnTo>
                  <a:lnTo>
                    <a:pt x="27" y="34"/>
                  </a:lnTo>
                  <a:lnTo>
                    <a:pt x="20" y="38"/>
                  </a:lnTo>
                  <a:lnTo>
                    <a:pt x="13" y="43"/>
                  </a:lnTo>
                  <a:lnTo>
                    <a:pt x="11" y="52"/>
                  </a:lnTo>
                  <a:lnTo>
                    <a:pt x="20" y="60"/>
                  </a:lnTo>
                  <a:lnTo>
                    <a:pt x="30" y="69"/>
                  </a:lnTo>
                  <a:lnTo>
                    <a:pt x="33" y="77"/>
                  </a:lnTo>
                  <a:lnTo>
                    <a:pt x="31" y="84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35" y="101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1" y="103"/>
                  </a:lnTo>
                  <a:lnTo>
                    <a:pt x="68" y="101"/>
                  </a:lnTo>
                  <a:lnTo>
                    <a:pt x="76" y="101"/>
                  </a:lnTo>
                  <a:lnTo>
                    <a:pt x="85" y="100"/>
                  </a:lnTo>
                  <a:lnTo>
                    <a:pt x="93" y="100"/>
                  </a:lnTo>
                  <a:lnTo>
                    <a:pt x="102" y="101"/>
                  </a:lnTo>
                  <a:lnTo>
                    <a:pt x="107" y="103"/>
                  </a:lnTo>
                  <a:lnTo>
                    <a:pt x="113" y="105"/>
                  </a:lnTo>
                  <a:lnTo>
                    <a:pt x="117" y="111"/>
                  </a:lnTo>
                  <a:lnTo>
                    <a:pt x="120" y="115"/>
                  </a:lnTo>
                  <a:lnTo>
                    <a:pt x="121" y="120"/>
                  </a:lnTo>
                  <a:lnTo>
                    <a:pt x="121" y="125"/>
                  </a:lnTo>
                  <a:lnTo>
                    <a:pt x="121" y="131"/>
                  </a:lnTo>
                  <a:lnTo>
                    <a:pt x="124" y="135"/>
                  </a:lnTo>
                  <a:lnTo>
                    <a:pt x="127" y="139"/>
                  </a:lnTo>
                  <a:lnTo>
                    <a:pt x="133" y="141"/>
                  </a:lnTo>
                  <a:lnTo>
                    <a:pt x="137" y="142"/>
                  </a:lnTo>
                  <a:lnTo>
                    <a:pt x="138" y="144"/>
                  </a:lnTo>
                  <a:lnTo>
                    <a:pt x="137" y="145"/>
                  </a:lnTo>
                  <a:lnTo>
                    <a:pt x="13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3" name="Freeform 55"/>
            <p:cNvSpPr/>
            <p:nvPr/>
          </p:nvSpPr>
          <p:spPr bwMode="auto">
            <a:xfrm>
              <a:off x="5044" y="1661"/>
              <a:ext cx="67" cy="75"/>
            </a:xfrm>
            <a:custGeom>
              <a:avLst/>
              <a:gdLst>
                <a:gd name="T0" fmla="*/ 38 w 135"/>
                <a:gd name="T1" fmla="*/ 7 h 149"/>
                <a:gd name="T2" fmla="*/ 42 w 135"/>
                <a:gd name="T3" fmla="*/ 18 h 149"/>
                <a:gd name="T4" fmla="*/ 35 w 135"/>
                <a:gd name="T5" fmla="*/ 31 h 149"/>
                <a:gd name="T6" fmla="*/ 23 w 135"/>
                <a:gd name="T7" fmla="*/ 43 h 149"/>
                <a:gd name="T8" fmla="*/ 17 w 135"/>
                <a:gd name="T9" fmla="*/ 52 h 149"/>
                <a:gd name="T10" fmla="*/ 21 w 135"/>
                <a:gd name="T11" fmla="*/ 59 h 149"/>
                <a:gd name="T12" fmla="*/ 32 w 135"/>
                <a:gd name="T13" fmla="*/ 63 h 149"/>
                <a:gd name="T14" fmla="*/ 42 w 135"/>
                <a:gd name="T15" fmla="*/ 73 h 149"/>
                <a:gd name="T16" fmla="*/ 38 w 135"/>
                <a:gd name="T17" fmla="*/ 84 h 149"/>
                <a:gd name="T18" fmla="*/ 31 w 135"/>
                <a:gd name="T19" fmla="*/ 97 h 149"/>
                <a:gd name="T20" fmla="*/ 35 w 135"/>
                <a:gd name="T21" fmla="*/ 114 h 149"/>
                <a:gd name="T22" fmla="*/ 55 w 135"/>
                <a:gd name="T23" fmla="*/ 131 h 149"/>
                <a:gd name="T24" fmla="*/ 75 w 135"/>
                <a:gd name="T25" fmla="*/ 132 h 149"/>
                <a:gd name="T26" fmla="*/ 89 w 135"/>
                <a:gd name="T27" fmla="*/ 131 h 149"/>
                <a:gd name="T28" fmla="*/ 104 w 135"/>
                <a:gd name="T29" fmla="*/ 129 h 149"/>
                <a:gd name="T30" fmla="*/ 115 w 135"/>
                <a:gd name="T31" fmla="*/ 128 h 149"/>
                <a:gd name="T32" fmla="*/ 127 w 135"/>
                <a:gd name="T33" fmla="*/ 131 h 149"/>
                <a:gd name="T34" fmla="*/ 135 w 135"/>
                <a:gd name="T35" fmla="*/ 141 h 149"/>
                <a:gd name="T36" fmla="*/ 131 w 135"/>
                <a:gd name="T37" fmla="*/ 144 h 149"/>
                <a:gd name="T38" fmla="*/ 120 w 135"/>
                <a:gd name="T39" fmla="*/ 141 h 149"/>
                <a:gd name="T40" fmla="*/ 101 w 135"/>
                <a:gd name="T41" fmla="*/ 144 h 149"/>
                <a:gd name="T42" fmla="*/ 82 w 135"/>
                <a:gd name="T43" fmla="*/ 146 h 149"/>
                <a:gd name="T44" fmla="*/ 58 w 135"/>
                <a:gd name="T45" fmla="*/ 148 h 149"/>
                <a:gd name="T46" fmla="*/ 35 w 135"/>
                <a:gd name="T47" fmla="*/ 138 h 149"/>
                <a:gd name="T48" fmla="*/ 23 w 135"/>
                <a:gd name="T49" fmla="*/ 121 h 149"/>
                <a:gd name="T50" fmla="*/ 18 w 135"/>
                <a:gd name="T51" fmla="*/ 103 h 149"/>
                <a:gd name="T52" fmla="*/ 21 w 135"/>
                <a:gd name="T53" fmla="*/ 86 h 149"/>
                <a:gd name="T54" fmla="*/ 11 w 135"/>
                <a:gd name="T55" fmla="*/ 73 h 149"/>
                <a:gd name="T56" fmla="*/ 0 w 135"/>
                <a:gd name="T57" fmla="*/ 56 h 149"/>
                <a:gd name="T58" fmla="*/ 10 w 135"/>
                <a:gd name="T59" fmla="*/ 43 h 149"/>
                <a:gd name="T60" fmla="*/ 21 w 135"/>
                <a:gd name="T61" fmla="*/ 34 h 149"/>
                <a:gd name="T62" fmla="*/ 30 w 135"/>
                <a:gd name="T63" fmla="*/ 25 h 149"/>
                <a:gd name="T64" fmla="*/ 24 w 135"/>
                <a:gd name="T65" fmla="*/ 15 h 149"/>
                <a:gd name="T66" fmla="*/ 14 w 135"/>
                <a:gd name="T67" fmla="*/ 5 h 149"/>
                <a:gd name="T68" fmla="*/ 32 w 135"/>
                <a:gd name="T6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" h="149">
                  <a:moveTo>
                    <a:pt x="32" y="0"/>
                  </a:moveTo>
                  <a:lnTo>
                    <a:pt x="38" y="7"/>
                  </a:lnTo>
                  <a:lnTo>
                    <a:pt x="41" y="12"/>
                  </a:lnTo>
                  <a:lnTo>
                    <a:pt x="42" y="18"/>
                  </a:lnTo>
                  <a:lnTo>
                    <a:pt x="41" y="24"/>
                  </a:lnTo>
                  <a:lnTo>
                    <a:pt x="35" y="31"/>
                  </a:lnTo>
                  <a:lnTo>
                    <a:pt x="28" y="38"/>
                  </a:lnTo>
                  <a:lnTo>
                    <a:pt x="23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8" y="55"/>
                  </a:lnTo>
                  <a:lnTo>
                    <a:pt x="21" y="59"/>
                  </a:lnTo>
                  <a:lnTo>
                    <a:pt x="27" y="60"/>
                  </a:lnTo>
                  <a:lnTo>
                    <a:pt x="32" y="63"/>
                  </a:lnTo>
                  <a:lnTo>
                    <a:pt x="39" y="67"/>
                  </a:lnTo>
                  <a:lnTo>
                    <a:pt x="42" y="73"/>
                  </a:lnTo>
                  <a:lnTo>
                    <a:pt x="41" y="80"/>
                  </a:lnTo>
                  <a:lnTo>
                    <a:pt x="38" y="84"/>
                  </a:lnTo>
                  <a:lnTo>
                    <a:pt x="34" y="90"/>
                  </a:lnTo>
                  <a:lnTo>
                    <a:pt x="31" y="97"/>
                  </a:lnTo>
                  <a:lnTo>
                    <a:pt x="31" y="104"/>
                  </a:lnTo>
                  <a:lnTo>
                    <a:pt x="35" y="114"/>
                  </a:lnTo>
                  <a:lnTo>
                    <a:pt x="44" y="124"/>
                  </a:lnTo>
                  <a:lnTo>
                    <a:pt x="55" y="131"/>
                  </a:lnTo>
                  <a:lnTo>
                    <a:pt x="70" y="134"/>
                  </a:lnTo>
                  <a:lnTo>
                    <a:pt x="75" y="132"/>
                  </a:lnTo>
                  <a:lnTo>
                    <a:pt x="82" y="132"/>
                  </a:lnTo>
                  <a:lnTo>
                    <a:pt x="89" y="131"/>
                  </a:lnTo>
                  <a:lnTo>
                    <a:pt x="96" y="129"/>
                  </a:lnTo>
                  <a:lnTo>
                    <a:pt x="104" y="129"/>
                  </a:lnTo>
                  <a:lnTo>
                    <a:pt x="110" y="128"/>
                  </a:lnTo>
                  <a:lnTo>
                    <a:pt x="115" y="128"/>
                  </a:lnTo>
                  <a:lnTo>
                    <a:pt x="120" y="128"/>
                  </a:lnTo>
                  <a:lnTo>
                    <a:pt x="127" y="131"/>
                  </a:lnTo>
                  <a:lnTo>
                    <a:pt x="132" y="135"/>
                  </a:lnTo>
                  <a:lnTo>
                    <a:pt x="135" y="141"/>
                  </a:lnTo>
                  <a:lnTo>
                    <a:pt x="132" y="149"/>
                  </a:lnTo>
                  <a:lnTo>
                    <a:pt x="131" y="144"/>
                  </a:lnTo>
                  <a:lnTo>
                    <a:pt x="127" y="141"/>
                  </a:lnTo>
                  <a:lnTo>
                    <a:pt x="120" y="141"/>
                  </a:lnTo>
                  <a:lnTo>
                    <a:pt x="111" y="141"/>
                  </a:lnTo>
                  <a:lnTo>
                    <a:pt x="101" y="144"/>
                  </a:lnTo>
                  <a:lnTo>
                    <a:pt x="92" y="145"/>
                  </a:lnTo>
                  <a:lnTo>
                    <a:pt x="82" y="146"/>
                  </a:lnTo>
                  <a:lnTo>
                    <a:pt x="75" y="148"/>
                  </a:lnTo>
                  <a:lnTo>
                    <a:pt x="58" y="148"/>
                  </a:lnTo>
                  <a:lnTo>
                    <a:pt x="45" y="144"/>
                  </a:lnTo>
                  <a:lnTo>
                    <a:pt x="35" y="138"/>
                  </a:lnTo>
                  <a:lnTo>
                    <a:pt x="27" y="129"/>
                  </a:lnTo>
                  <a:lnTo>
                    <a:pt x="23" y="121"/>
                  </a:lnTo>
                  <a:lnTo>
                    <a:pt x="20" y="111"/>
                  </a:lnTo>
                  <a:lnTo>
                    <a:pt x="18" y="103"/>
                  </a:lnTo>
                  <a:lnTo>
                    <a:pt x="20" y="96"/>
                  </a:lnTo>
                  <a:lnTo>
                    <a:pt x="21" y="86"/>
                  </a:lnTo>
                  <a:lnTo>
                    <a:pt x="18" y="79"/>
                  </a:lnTo>
                  <a:lnTo>
                    <a:pt x="11" y="73"/>
                  </a:lnTo>
                  <a:lnTo>
                    <a:pt x="3" y="65"/>
                  </a:lnTo>
                  <a:lnTo>
                    <a:pt x="0" y="56"/>
                  </a:lnTo>
                  <a:lnTo>
                    <a:pt x="3" y="49"/>
                  </a:lnTo>
                  <a:lnTo>
                    <a:pt x="10" y="43"/>
                  </a:lnTo>
                  <a:lnTo>
                    <a:pt x="16" y="38"/>
                  </a:lnTo>
                  <a:lnTo>
                    <a:pt x="21" y="34"/>
                  </a:lnTo>
                  <a:lnTo>
                    <a:pt x="27" y="29"/>
                  </a:lnTo>
                  <a:lnTo>
                    <a:pt x="30" y="25"/>
                  </a:lnTo>
                  <a:lnTo>
                    <a:pt x="28" y="19"/>
                  </a:lnTo>
                  <a:lnTo>
                    <a:pt x="24" y="15"/>
                  </a:lnTo>
                  <a:lnTo>
                    <a:pt x="20" y="11"/>
                  </a:lnTo>
                  <a:lnTo>
                    <a:pt x="14" y="5"/>
                  </a:lnTo>
                  <a:lnTo>
                    <a:pt x="1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4" name="Freeform 56"/>
            <p:cNvSpPr/>
            <p:nvPr/>
          </p:nvSpPr>
          <p:spPr bwMode="auto">
            <a:xfrm>
              <a:off x="5045" y="1585"/>
              <a:ext cx="271" cy="82"/>
            </a:xfrm>
            <a:custGeom>
              <a:avLst/>
              <a:gdLst>
                <a:gd name="T0" fmla="*/ 249 w 542"/>
                <a:gd name="T1" fmla="*/ 163 h 163"/>
                <a:gd name="T2" fmla="*/ 245 w 542"/>
                <a:gd name="T3" fmla="*/ 154 h 163"/>
                <a:gd name="T4" fmla="*/ 239 w 542"/>
                <a:gd name="T5" fmla="*/ 134 h 163"/>
                <a:gd name="T6" fmla="*/ 222 w 542"/>
                <a:gd name="T7" fmla="*/ 108 h 163"/>
                <a:gd name="T8" fmla="*/ 197 w 542"/>
                <a:gd name="T9" fmla="*/ 86 h 163"/>
                <a:gd name="T10" fmla="*/ 163 w 542"/>
                <a:gd name="T11" fmla="*/ 63 h 163"/>
                <a:gd name="T12" fmla="*/ 120 w 542"/>
                <a:gd name="T13" fmla="*/ 73 h 163"/>
                <a:gd name="T14" fmla="*/ 100 w 542"/>
                <a:gd name="T15" fmla="*/ 107 h 163"/>
                <a:gd name="T16" fmla="*/ 73 w 542"/>
                <a:gd name="T17" fmla="*/ 111 h 163"/>
                <a:gd name="T18" fmla="*/ 62 w 542"/>
                <a:gd name="T19" fmla="*/ 101 h 163"/>
                <a:gd name="T20" fmla="*/ 42 w 542"/>
                <a:gd name="T21" fmla="*/ 123 h 163"/>
                <a:gd name="T22" fmla="*/ 15 w 542"/>
                <a:gd name="T23" fmla="*/ 137 h 163"/>
                <a:gd name="T24" fmla="*/ 27 w 542"/>
                <a:gd name="T25" fmla="*/ 148 h 163"/>
                <a:gd name="T26" fmla="*/ 3 w 542"/>
                <a:gd name="T27" fmla="*/ 144 h 163"/>
                <a:gd name="T28" fmla="*/ 13 w 542"/>
                <a:gd name="T29" fmla="*/ 111 h 163"/>
                <a:gd name="T30" fmla="*/ 38 w 542"/>
                <a:gd name="T31" fmla="*/ 113 h 163"/>
                <a:gd name="T32" fmla="*/ 63 w 542"/>
                <a:gd name="T33" fmla="*/ 87 h 163"/>
                <a:gd name="T34" fmla="*/ 79 w 542"/>
                <a:gd name="T35" fmla="*/ 101 h 163"/>
                <a:gd name="T36" fmla="*/ 97 w 542"/>
                <a:gd name="T37" fmla="*/ 87 h 163"/>
                <a:gd name="T38" fmla="*/ 124 w 542"/>
                <a:gd name="T39" fmla="*/ 59 h 163"/>
                <a:gd name="T40" fmla="*/ 163 w 542"/>
                <a:gd name="T41" fmla="*/ 52 h 163"/>
                <a:gd name="T42" fmla="*/ 193 w 542"/>
                <a:gd name="T43" fmla="*/ 73 h 163"/>
                <a:gd name="T44" fmla="*/ 212 w 542"/>
                <a:gd name="T45" fmla="*/ 86 h 163"/>
                <a:gd name="T46" fmla="*/ 236 w 542"/>
                <a:gd name="T47" fmla="*/ 117 h 163"/>
                <a:gd name="T48" fmla="*/ 246 w 542"/>
                <a:gd name="T49" fmla="*/ 80 h 163"/>
                <a:gd name="T50" fmla="*/ 272 w 542"/>
                <a:gd name="T51" fmla="*/ 36 h 163"/>
                <a:gd name="T52" fmla="*/ 310 w 542"/>
                <a:gd name="T53" fmla="*/ 21 h 163"/>
                <a:gd name="T54" fmla="*/ 331 w 542"/>
                <a:gd name="T55" fmla="*/ 25 h 163"/>
                <a:gd name="T56" fmla="*/ 362 w 542"/>
                <a:gd name="T57" fmla="*/ 8 h 163"/>
                <a:gd name="T58" fmla="*/ 401 w 542"/>
                <a:gd name="T59" fmla="*/ 1 h 163"/>
                <a:gd name="T60" fmla="*/ 422 w 542"/>
                <a:gd name="T61" fmla="*/ 14 h 163"/>
                <a:gd name="T62" fmla="*/ 428 w 542"/>
                <a:gd name="T63" fmla="*/ 35 h 163"/>
                <a:gd name="T64" fmla="*/ 457 w 542"/>
                <a:gd name="T65" fmla="*/ 39 h 163"/>
                <a:gd name="T66" fmla="*/ 486 w 542"/>
                <a:gd name="T67" fmla="*/ 27 h 163"/>
                <a:gd name="T68" fmla="*/ 519 w 542"/>
                <a:gd name="T69" fmla="*/ 32 h 163"/>
                <a:gd name="T70" fmla="*/ 517 w 542"/>
                <a:gd name="T71" fmla="*/ 60 h 163"/>
                <a:gd name="T72" fmla="*/ 525 w 542"/>
                <a:gd name="T73" fmla="*/ 82 h 163"/>
                <a:gd name="T74" fmla="*/ 521 w 542"/>
                <a:gd name="T75" fmla="*/ 114 h 163"/>
                <a:gd name="T76" fmla="*/ 542 w 542"/>
                <a:gd name="T77" fmla="*/ 144 h 163"/>
                <a:gd name="T78" fmla="*/ 528 w 542"/>
                <a:gd name="T79" fmla="*/ 151 h 163"/>
                <a:gd name="T80" fmla="*/ 532 w 542"/>
                <a:gd name="T81" fmla="*/ 139 h 163"/>
                <a:gd name="T82" fmla="*/ 507 w 542"/>
                <a:gd name="T83" fmla="*/ 106 h 163"/>
                <a:gd name="T84" fmla="*/ 511 w 542"/>
                <a:gd name="T85" fmla="*/ 89 h 163"/>
                <a:gd name="T86" fmla="*/ 508 w 542"/>
                <a:gd name="T87" fmla="*/ 72 h 163"/>
                <a:gd name="T88" fmla="*/ 514 w 542"/>
                <a:gd name="T89" fmla="*/ 48 h 163"/>
                <a:gd name="T90" fmla="*/ 503 w 542"/>
                <a:gd name="T91" fmla="*/ 28 h 163"/>
                <a:gd name="T92" fmla="*/ 487 w 542"/>
                <a:gd name="T93" fmla="*/ 45 h 163"/>
                <a:gd name="T94" fmla="*/ 469 w 542"/>
                <a:gd name="T95" fmla="*/ 41 h 163"/>
                <a:gd name="T96" fmla="*/ 443 w 542"/>
                <a:gd name="T97" fmla="*/ 53 h 163"/>
                <a:gd name="T98" fmla="*/ 417 w 542"/>
                <a:gd name="T99" fmla="*/ 28 h 163"/>
                <a:gd name="T100" fmla="*/ 383 w 542"/>
                <a:gd name="T101" fmla="*/ 13 h 163"/>
                <a:gd name="T102" fmla="*/ 355 w 542"/>
                <a:gd name="T103" fmla="*/ 28 h 163"/>
                <a:gd name="T104" fmla="*/ 325 w 542"/>
                <a:gd name="T105" fmla="*/ 36 h 163"/>
                <a:gd name="T106" fmla="*/ 297 w 542"/>
                <a:gd name="T107" fmla="*/ 36 h 163"/>
                <a:gd name="T108" fmla="*/ 281 w 542"/>
                <a:gd name="T109" fmla="*/ 44 h 163"/>
                <a:gd name="T110" fmla="*/ 252 w 542"/>
                <a:gd name="T111" fmla="*/ 118 h 163"/>
                <a:gd name="T112" fmla="*/ 253 w 542"/>
                <a:gd name="T113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2" h="163">
                  <a:moveTo>
                    <a:pt x="253" y="151"/>
                  </a:moveTo>
                  <a:lnTo>
                    <a:pt x="253" y="158"/>
                  </a:lnTo>
                  <a:lnTo>
                    <a:pt x="252" y="162"/>
                  </a:lnTo>
                  <a:lnTo>
                    <a:pt x="249" y="163"/>
                  </a:lnTo>
                  <a:lnTo>
                    <a:pt x="248" y="161"/>
                  </a:lnTo>
                  <a:lnTo>
                    <a:pt x="246" y="158"/>
                  </a:lnTo>
                  <a:lnTo>
                    <a:pt x="246" y="156"/>
                  </a:lnTo>
                  <a:lnTo>
                    <a:pt x="245" y="154"/>
                  </a:lnTo>
                  <a:lnTo>
                    <a:pt x="245" y="151"/>
                  </a:lnTo>
                  <a:lnTo>
                    <a:pt x="243" y="145"/>
                  </a:lnTo>
                  <a:lnTo>
                    <a:pt x="241" y="139"/>
                  </a:lnTo>
                  <a:lnTo>
                    <a:pt x="239" y="134"/>
                  </a:lnTo>
                  <a:lnTo>
                    <a:pt x="236" y="128"/>
                  </a:lnTo>
                  <a:lnTo>
                    <a:pt x="234" y="123"/>
                  </a:lnTo>
                  <a:lnTo>
                    <a:pt x="228" y="115"/>
                  </a:lnTo>
                  <a:lnTo>
                    <a:pt x="222" y="108"/>
                  </a:lnTo>
                  <a:lnTo>
                    <a:pt x="217" y="100"/>
                  </a:lnTo>
                  <a:lnTo>
                    <a:pt x="210" y="94"/>
                  </a:lnTo>
                  <a:lnTo>
                    <a:pt x="203" y="89"/>
                  </a:lnTo>
                  <a:lnTo>
                    <a:pt x="197" y="86"/>
                  </a:lnTo>
                  <a:lnTo>
                    <a:pt x="191" y="86"/>
                  </a:lnTo>
                  <a:lnTo>
                    <a:pt x="187" y="82"/>
                  </a:lnTo>
                  <a:lnTo>
                    <a:pt x="176" y="72"/>
                  </a:lnTo>
                  <a:lnTo>
                    <a:pt x="163" y="63"/>
                  </a:lnTo>
                  <a:lnTo>
                    <a:pt x="151" y="63"/>
                  </a:lnTo>
                  <a:lnTo>
                    <a:pt x="139" y="68"/>
                  </a:lnTo>
                  <a:lnTo>
                    <a:pt x="128" y="70"/>
                  </a:lnTo>
                  <a:lnTo>
                    <a:pt x="120" y="73"/>
                  </a:lnTo>
                  <a:lnTo>
                    <a:pt x="114" y="76"/>
                  </a:lnTo>
                  <a:lnTo>
                    <a:pt x="105" y="87"/>
                  </a:lnTo>
                  <a:lnTo>
                    <a:pt x="103" y="97"/>
                  </a:lnTo>
                  <a:lnTo>
                    <a:pt x="100" y="107"/>
                  </a:lnTo>
                  <a:lnTo>
                    <a:pt x="94" y="111"/>
                  </a:lnTo>
                  <a:lnTo>
                    <a:pt x="86" y="113"/>
                  </a:lnTo>
                  <a:lnTo>
                    <a:pt x="79" y="113"/>
                  </a:lnTo>
                  <a:lnTo>
                    <a:pt x="73" y="111"/>
                  </a:lnTo>
                  <a:lnTo>
                    <a:pt x="72" y="106"/>
                  </a:lnTo>
                  <a:lnTo>
                    <a:pt x="70" y="99"/>
                  </a:lnTo>
                  <a:lnTo>
                    <a:pt x="66" y="99"/>
                  </a:lnTo>
                  <a:lnTo>
                    <a:pt x="62" y="101"/>
                  </a:lnTo>
                  <a:lnTo>
                    <a:pt x="59" y="106"/>
                  </a:lnTo>
                  <a:lnTo>
                    <a:pt x="58" y="111"/>
                  </a:lnTo>
                  <a:lnTo>
                    <a:pt x="52" y="118"/>
                  </a:lnTo>
                  <a:lnTo>
                    <a:pt x="42" y="123"/>
                  </a:lnTo>
                  <a:lnTo>
                    <a:pt x="25" y="124"/>
                  </a:lnTo>
                  <a:lnTo>
                    <a:pt x="17" y="125"/>
                  </a:lnTo>
                  <a:lnTo>
                    <a:pt x="14" y="131"/>
                  </a:lnTo>
                  <a:lnTo>
                    <a:pt x="15" y="137"/>
                  </a:lnTo>
                  <a:lnTo>
                    <a:pt x="20" y="142"/>
                  </a:lnTo>
                  <a:lnTo>
                    <a:pt x="21" y="144"/>
                  </a:lnTo>
                  <a:lnTo>
                    <a:pt x="24" y="145"/>
                  </a:lnTo>
                  <a:lnTo>
                    <a:pt x="27" y="148"/>
                  </a:lnTo>
                  <a:lnTo>
                    <a:pt x="29" y="151"/>
                  </a:lnTo>
                  <a:lnTo>
                    <a:pt x="7" y="151"/>
                  </a:lnTo>
                  <a:lnTo>
                    <a:pt x="4" y="148"/>
                  </a:lnTo>
                  <a:lnTo>
                    <a:pt x="3" y="144"/>
                  </a:lnTo>
                  <a:lnTo>
                    <a:pt x="1" y="138"/>
                  </a:lnTo>
                  <a:lnTo>
                    <a:pt x="0" y="132"/>
                  </a:lnTo>
                  <a:lnTo>
                    <a:pt x="4" y="120"/>
                  </a:lnTo>
                  <a:lnTo>
                    <a:pt x="13" y="111"/>
                  </a:lnTo>
                  <a:lnTo>
                    <a:pt x="22" y="107"/>
                  </a:lnTo>
                  <a:lnTo>
                    <a:pt x="28" y="108"/>
                  </a:lnTo>
                  <a:lnTo>
                    <a:pt x="32" y="111"/>
                  </a:lnTo>
                  <a:lnTo>
                    <a:pt x="38" y="113"/>
                  </a:lnTo>
                  <a:lnTo>
                    <a:pt x="42" y="110"/>
                  </a:lnTo>
                  <a:lnTo>
                    <a:pt x="46" y="103"/>
                  </a:lnTo>
                  <a:lnTo>
                    <a:pt x="53" y="94"/>
                  </a:lnTo>
                  <a:lnTo>
                    <a:pt x="63" y="87"/>
                  </a:lnTo>
                  <a:lnTo>
                    <a:pt x="72" y="86"/>
                  </a:lnTo>
                  <a:lnTo>
                    <a:pt x="76" y="91"/>
                  </a:lnTo>
                  <a:lnTo>
                    <a:pt x="77" y="99"/>
                  </a:lnTo>
                  <a:lnTo>
                    <a:pt x="79" y="101"/>
                  </a:lnTo>
                  <a:lnTo>
                    <a:pt x="83" y="101"/>
                  </a:lnTo>
                  <a:lnTo>
                    <a:pt x="90" y="100"/>
                  </a:lnTo>
                  <a:lnTo>
                    <a:pt x="94" y="96"/>
                  </a:lnTo>
                  <a:lnTo>
                    <a:pt x="97" y="87"/>
                  </a:lnTo>
                  <a:lnTo>
                    <a:pt x="100" y="76"/>
                  </a:lnTo>
                  <a:lnTo>
                    <a:pt x="112" y="65"/>
                  </a:lnTo>
                  <a:lnTo>
                    <a:pt x="117" y="62"/>
                  </a:lnTo>
                  <a:lnTo>
                    <a:pt x="124" y="59"/>
                  </a:lnTo>
                  <a:lnTo>
                    <a:pt x="132" y="55"/>
                  </a:lnTo>
                  <a:lnTo>
                    <a:pt x="146" y="51"/>
                  </a:lnTo>
                  <a:lnTo>
                    <a:pt x="155" y="51"/>
                  </a:lnTo>
                  <a:lnTo>
                    <a:pt x="163" y="52"/>
                  </a:lnTo>
                  <a:lnTo>
                    <a:pt x="172" y="58"/>
                  </a:lnTo>
                  <a:lnTo>
                    <a:pt x="180" y="62"/>
                  </a:lnTo>
                  <a:lnTo>
                    <a:pt x="187" y="69"/>
                  </a:lnTo>
                  <a:lnTo>
                    <a:pt x="193" y="73"/>
                  </a:lnTo>
                  <a:lnTo>
                    <a:pt x="196" y="77"/>
                  </a:lnTo>
                  <a:lnTo>
                    <a:pt x="197" y="79"/>
                  </a:lnTo>
                  <a:lnTo>
                    <a:pt x="204" y="80"/>
                  </a:lnTo>
                  <a:lnTo>
                    <a:pt x="212" y="86"/>
                  </a:lnTo>
                  <a:lnTo>
                    <a:pt x="220" y="93"/>
                  </a:lnTo>
                  <a:lnTo>
                    <a:pt x="227" y="101"/>
                  </a:lnTo>
                  <a:lnTo>
                    <a:pt x="232" y="110"/>
                  </a:lnTo>
                  <a:lnTo>
                    <a:pt x="236" y="117"/>
                  </a:lnTo>
                  <a:lnTo>
                    <a:pt x="239" y="123"/>
                  </a:lnTo>
                  <a:lnTo>
                    <a:pt x="241" y="124"/>
                  </a:lnTo>
                  <a:lnTo>
                    <a:pt x="242" y="100"/>
                  </a:lnTo>
                  <a:lnTo>
                    <a:pt x="246" y="80"/>
                  </a:lnTo>
                  <a:lnTo>
                    <a:pt x="252" y="65"/>
                  </a:lnTo>
                  <a:lnTo>
                    <a:pt x="258" y="52"/>
                  </a:lnTo>
                  <a:lnTo>
                    <a:pt x="265" y="42"/>
                  </a:lnTo>
                  <a:lnTo>
                    <a:pt x="272" y="36"/>
                  </a:lnTo>
                  <a:lnTo>
                    <a:pt x="279" y="31"/>
                  </a:lnTo>
                  <a:lnTo>
                    <a:pt x="286" y="27"/>
                  </a:lnTo>
                  <a:lnTo>
                    <a:pt x="298" y="21"/>
                  </a:lnTo>
                  <a:lnTo>
                    <a:pt x="310" y="21"/>
                  </a:lnTo>
                  <a:lnTo>
                    <a:pt x="318" y="24"/>
                  </a:lnTo>
                  <a:lnTo>
                    <a:pt x="324" y="27"/>
                  </a:lnTo>
                  <a:lnTo>
                    <a:pt x="327" y="27"/>
                  </a:lnTo>
                  <a:lnTo>
                    <a:pt x="331" y="25"/>
                  </a:lnTo>
                  <a:lnTo>
                    <a:pt x="338" y="21"/>
                  </a:lnTo>
                  <a:lnTo>
                    <a:pt x="345" y="17"/>
                  </a:lnTo>
                  <a:lnTo>
                    <a:pt x="353" y="13"/>
                  </a:lnTo>
                  <a:lnTo>
                    <a:pt x="362" y="8"/>
                  </a:lnTo>
                  <a:lnTo>
                    <a:pt x="372" y="4"/>
                  </a:lnTo>
                  <a:lnTo>
                    <a:pt x="383" y="1"/>
                  </a:lnTo>
                  <a:lnTo>
                    <a:pt x="393" y="0"/>
                  </a:lnTo>
                  <a:lnTo>
                    <a:pt x="401" y="1"/>
                  </a:lnTo>
                  <a:lnTo>
                    <a:pt x="408" y="4"/>
                  </a:lnTo>
                  <a:lnTo>
                    <a:pt x="414" y="7"/>
                  </a:lnTo>
                  <a:lnTo>
                    <a:pt x="418" y="10"/>
                  </a:lnTo>
                  <a:lnTo>
                    <a:pt x="422" y="14"/>
                  </a:lnTo>
                  <a:lnTo>
                    <a:pt x="424" y="18"/>
                  </a:lnTo>
                  <a:lnTo>
                    <a:pt x="425" y="21"/>
                  </a:lnTo>
                  <a:lnTo>
                    <a:pt x="426" y="27"/>
                  </a:lnTo>
                  <a:lnTo>
                    <a:pt x="428" y="35"/>
                  </a:lnTo>
                  <a:lnTo>
                    <a:pt x="434" y="42"/>
                  </a:lnTo>
                  <a:lnTo>
                    <a:pt x="443" y="46"/>
                  </a:lnTo>
                  <a:lnTo>
                    <a:pt x="452" y="45"/>
                  </a:lnTo>
                  <a:lnTo>
                    <a:pt x="457" y="39"/>
                  </a:lnTo>
                  <a:lnTo>
                    <a:pt x="462" y="34"/>
                  </a:lnTo>
                  <a:lnTo>
                    <a:pt x="470" y="31"/>
                  </a:lnTo>
                  <a:lnTo>
                    <a:pt x="480" y="29"/>
                  </a:lnTo>
                  <a:lnTo>
                    <a:pt x="486" y="27"/>
                  </a:lnTo>
                  <a:lnTo>
                    <a:pt x="491" y="24"/>
                  </a:lnTo>
                  <a:lnTo>
                    <a:pt x="501" y="22"/>
                  </a:lnTo>
                  <a:lnTo>
                    <a:pt x="512" y="25"/>
                  </a:lnTo>
                  <a:lnTo>
                    <a:pt x="519" y="32"/>
                  </a:lnTo>
                  <a:lnTo>
                    <a:pt x="524" y="42"/>
                  </a:lnTo>
                  <a:lnTo>
                    <a:pt x="522" y="51"/>
                  </a:lnTo>
                  <a:lnTo>
                    <a:pt x="519" y="55"/>
                  </a:lnTo>
                  <a:lnTo>
                    <a:pt x="517" y="60"/>
                  </a:lnTo>
                  <a:lnTo>
                    <a:pt x="515" y="66"/>
                  </a:lnTo>
                  <a:lnTo>
                    <a:pt x="517" y="70"/>
                  </a:lnTo>
                  <a:lnTo>
                    <a:pt x="521" y="75"/>
                  </a:lnTo>
                  <a:lnTo>
                    <a:pt x="525" y="82"/>
                  </a:lnTo>
                  <a:lnTo>
                    <a:pt x="526" y="89"/>
                  </a:lnTo>
                  <a:lnTo>
                    <a:pt x="519" y="94"/>
                  </a:lnTo>
                  <a:lnTo>
                    <a:pt x="515" y="101"/>
                  </a:lnTo>
                  <a:lnTo>
                    <a:pt x="521" y="114"/>
                  </a:lnTo>
                  <a:lnTo>
                    <a:pt x="532" y="128"/>
                  </a:lnTo>
                  <a:lnTo>
                    <a:pt x="541" y="139"/>
                  </a:lnTo>
                  <a:lnTo>
                    <a:pt x="541" y="141"/>
                  </a:lnTo>
                  <a:lnTo>
                    <a:pt x="542" y="144"/>
                  </a:lnTo>
                  <a:lnTo>
                    <a:pt x="539" y="148"/>
                  </a:lnTo>
                  <a:lnTo>
                    <a:pt x="534" y="151"/>
                  </a:lnTo>
                  <a:lnTo>
                    <a:pt x="534" y="151"/>
                  </a:lnTo>
                  <a:lnTo>
                    <a:pt x="528" y="151"/>
                  </a:lnTo>
                  <a:lnTo>
                    <a:pt x="528" y="149"/>
                  </a:lnTo>
                  <a:lnTo>
                    <a:pt x="531" y="146"/>
                  </a:lnTo>
                  <a:lnTo>
                    <a:pt x="532" y="144"/>
                  </a:lnTo>
                  <a:lnTo>
                    <a:pt x="532" y="139"/>
                  </a:lnTo>
                  <a:lnTo>
                    <a:pt x="529" y="132"/>
                  </a:lnTo>
                  <a:lnTo>
                    <a:pt x="522" y="121"/>
                  </a:lnTo>
                  <a:lnTo>
                    <a:pt x="514" y="111"/>
                  </a:lnTo>
                  <a:lnTo>
                    <a:pt x="507" y="106"/>
                  </a:lnTo>
                  <a:lnTo>
                    <a:pt x="503" y="103"/>
                  </a:lnTo>
                  <a:lnTo>
                    <a:pt x="503" y="97"/>
                  </a:lnTo>
                  <a:lnTo>
                    <a:pt x="505" y="91"/>
                  </a:lnTo>
                  <a:lnTo>
                    <a:pt x="511" y="89"/>
                  </a:lnTo>
                  <a:lnTo>
                    <a:pt x="515" y="84"/>
                  </a:lnTo>
                  <a:lnTo>
                    <a:pt x="517" y="80"/>
                  </a:lnTo>
                  <a:lnTo>
                    <a:pt x="515" y="76"/>
                  </a:lnTo>
                  <a:lnTo>
                    <a:pt x="508" y="72"/>
                  </a:lnTo>
                  <a:lnTo>
                    <a:pt x="504" y="68"/>
                  </a:lnTo>
                  <a:lnTo>
                    <a:pt x="505" y="60"/>
                  </a:lnTo>
                  <a:lnTo>
                    <a:pt x="510" y="53"/>
                  </a:lnTo>
                  <a:lnTo>
                    <a:pt x="514" y="48"/>
                  </a:lnTo>
                  <a:lnTo>
                    <a:pt x="515" y="42"/>
                  </a:lnTo>
                  <a:lnTo>
                    <a:pt x="514" y="35"/>
                  </a:lnTo>
                  <a:lnTo>
                    <a:pt x="508" y="29"/>
                  </a:lnTo>
                  <a:lnTo>
                    <a:pt x="503" y="28"/>
                  </a:lnTo>
                  <a:lnTo>
                    <a:pt x="498" y="32"/>
                  </a:lnTo>
                  <a:lnTo>
                    <a:pt x="495" y="38"/>
                  </a:lnTo>
                  <a:lnTo>
                    <a:pt x="493" y="44"/>
                  </a:lnTo>
                  <a:lnTo>
                    <a:pt x="487" y="45"/>
                  </a:lnTo>
                  <a:lnTo>
                    <a:pt x="481" y="44"/>
                  </a:lnTo>
                  <a:lnTo>
                    <a:pt x="477" y="41"/>
                  </a:lnTo>
                  <a:lnTo>
                    <a:pt x="473" y="39"/>
                  </a:lnTo>
                  <a:lnTo>
                    <a:pt x="469" y="41"/>
                  </a:lnTo>
                  <a:lnTo>
                    <a:pt x="463" y="44"/>
                  </a:lnTo>
                  <a:lnTo>
                    <a:pt x="457" y="49"/>
                  </a:lnTo>
                  <a:lnTo>
                    <a:pt x="450" y="52"/>
                  </a:lnTo>
                  <a:lnTo>
                    <a:pt x="443" y="53"/>
                  </a:lnTo>
                  <a:lnTo>
                    <a:pt x="435" y="51"/>
                  </a:lnTo>
                  <a:lnTo>
                    <a:pt x="428" y="46"/>
                  </a:lnTo>
                  <a:lnTo>
                    <a:pt x="421" y="39"/>
                  </a:lnTo>
                  <a:lnTo>
                    <a:pt x="417" y="28"/>
                  </a:lnTo>
                  <a:lnTo>
                    <a:pt x="411" y="18"/>
                  </a:lnTo>
                  <a:lnTo>
                    <a:pt x="401" y="13"/>
                  </a:lnTo>
                  <a:lnTo>
                    <a:pt x="391" y="11"/>
                  </a:lnTo>
                  <a:lnTo>
                    <a:pt x="383" y="13"/>
                  </a:lnTo>
                  <a:lnTo>
                    <a:pt x="376" y="15"/>
                  </a:lnTo>
                  <a:lnTo>
                    <a:pt x="369" y="20"/>
                  </a:lnTo>
                  <a:lnTo>
                    <a:pt x="362" y="24"/>
                  </a:lnTo>
                  <a:lnTo>
                    <a:pt x="355" y="28"/>
                  </a:lnTo>
                  <a:lnTo>
                    <a:pt x="348" y="32"/>
                  </a:lnTo>
                  <a:lnTo>
                    <a:pt x="341" y="35"/>
                  </a:lnTo>
                  <a:lnTo>
                    <a:pt x="332" y="36"/>
                  </a:lnTo>
                  <a:lnTo>
                    <a:pt x="325" y="36"/>
                  </a:lnTo>
                  <a:lnTo>
                    <a:pt x="318" y="35"/>
                  </a:lnTo>
                  <a:lnTo>
                    <a:pt x="310" y="35"/>
                  </a:lnTo>
                  <a:lnTo>
                    <a:pt x="304" y="35"/>
                  </a:lnTo>
                  <a:lnTo>
                    <a:pt x="297" y="36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4" y="41"/>
                  </a:lnTo>
                  <a:lnTo>
                    <a:pt x="281" y="44"/>
                  </a:lnTo>
                  <a:lnTo>
                    <a:pt x="273" y="52"/>
                  </a:lnTo>
                  <a:lnTo>
                    <a:pt x="263" y="68"/>
                  </a:lnTo>
                  <a:lnTo>
                    <a:pt x="253" y="90"/>
                  </a:lnTo>
                  <a:lnTo>
                    <a:pt x="252" y="118"/>
                  </a:lnTo>
                  <a:lnTo>
                    <a:pt x="253" y="128"/>
                  </a:lnTo>
                  <a:lnTo>
                    <a:pt x="253" y="137"/>
                  </a:lnTo>
                  <a:lnTo>
                    <a:pt x="253" y="145"/>
                  </a:lnTo>
                  <a:lnTo>
                    <a:pt x="25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5" name="Freeform 57"/>
            <p:cNvSpPr/>
            <p:nvPr/>
          </p:nvSpPr>
          <p:spPr bwMode="auto">
            <a:xfrm>
              <a:off x="5309" y="1661"/>
              <a:ext cx="3" cy="1"/>
            </a:xfrm>
            <a:custGeom>
              <a:avLst/>
              <a:gdLst>
                <a:gd name="T0" fmla="*/ 6 w 6"/>
                <a:gd name="T1" fmla="*/ 0 h 1"/>
                <a:gd name="T2" fmla="*/ 3 w 6"/>
                <a:gd name="T3" fmla="*/ 1 h 1"/>
                <a:gd name="T4" fmla="*/ 1 w 6"/>
                <a:gd name="T5" fmla="*/ 1 h 1"/>
                <a:gd name="T6" fmla="*/ 0 w 6"/>
                <a:gd name="T7" fmla="*/ 1 h 1"/>
                <a:gd name="T8" fmla="*/ 0 w 6"/>
                <a:gd name="T9" fmla="*/ 0 h 1"/>
                <a:gd name="T10" fmla="*/ 6 w 6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6" name="Freeform 58"/>
            <p:cNvSpPr/>
            <p:nvPr/>
          </p:nvSpPr>
          <p:spPr bwMode="auto">
            <a:xfrm>
              <a:off x="5237" y="1703"/>
              <a:ext cx="79" cy="80"/>
            </a:xfrm>
            <a:custGeom>
              <a:avLst/>
              <a:gdLst>
                <a:gd name="T0" fmla="*/ 111 w 158"/>
                <a:gd name="T1" fmla="*/ 72 h 160"/>
                <a:gd name="T2" fmla="*/ 126 w 158"/>
                <a:gd name="T3" fmla="*/ 58 h 160"/>
                <a:gd name="T4" fmla="*/ 147 w 158"/>
                <a:gd name="T5" fmla="*/ 43 h 160"/>
                <a:gd name="T6" fmla="*/ 152 w 158"/>
                <a:gd name="T7" fmla="*/ 26 h 160"/>
                <a:gd name="T8" fmla="*/ 150 w 158"/>
                <a:gd name="T9" fmla="*/ 13 h 160"/>
                <a:gd name="T10" fmla="*/ 140 w 158"/>
                <a:gd name="T11" fmla="*/ 6 h 160"/>
                <a:gd name="T12" fmla="*/ 126 w 158"/>
                <a:gd name="T13" fmla="*/ 5 h 160"/>
                <a:gd name="T14" fmla="*/ 107 w 158"/>
                <a:gd name="T15" fmla="*/ 10 h 160"/>
                <a:gd name="T16" fmla="*/ 90 w 158"/>
                <a:gd name="T17" fmla="*/ 21 h 160"/>
                <a:gd name="T18" fmla="*/ 73 w 158"/>
                <a:gd name="T19" fmla="*/ 27 h 160"/>
                <a:gd name="T20" fmla="*/ 59 w 158"/>
                <a:gd name="T21" fmla="*/ 29 h 160"/>
                <a:gd name="T22" fmla="*/ 50 w 158"/>
                <a:gd name="T23" fmla="*/ 27 h 160"/>
                <a:gd name="T24" fmla="*/ 40 w 158"/>
                <a:gd name="T25" fmla="*/ 26 h 160"/>
                <a:gd name="T26" fmla="*/ 19 w 158"/>
                <a:gd name="T27" fmla="*/ 33 h 160"/>
                <a:gd name="T28" fmla="*/ 7 w 158"/>
                <a:gd name="T29" fmla="*/ 37 h 160"/>
                <a:gd name="T30" fmla="*/ 0 w 158"/>
                <a:gd name="T31" fmla="*/ 34 h 160"/>
                <a:gd name="T32" fmla="*/ 6 w 158"/>
                <a:gd name="T33" fmla="*/ 29 h 160"/>
                <a:gd name="T34" fmla="*/ 17 w 158"/>
                <a:gd name="T35" fmla="*/ 24 h 160"/>
                <a:gd name="T36" fmla="*/ 30 w 158"/>
                <a:gd name="T37" fmla="*/ 21 h 160"/>
                <a:gd name="T38" fmla="*/ 42 w 158"/>
                <a:gd name="T39" fmla="*/ 20 h 160"/>
                <a:gd name="T40" fmla="*/ 51 w 158"/>
                <a:gd name="T41" fmla="*/ 21 h 160"/>
                <a:gd name="T42" fmla="*/ 58 w 158"/>
                <a:gd name="T43" fmla="*/ 23 h 160"/>
                <a:gd name="T44" fmla="*/ 69 w 158"/>
                <a:gd name="T45" fmla="*/ 21 h 160"/>
                <a:gd name="T46" fmla="*/ 88 w 158"/>
                <a:gd name="T47" fmla="*/ 14 h 160"/>
                <a:gd name="T48" fmla="*/ 114 w 158"/>
                <a:gd name="T49" fmla="*/ 3 h 160"/>
                <a:gd name="T50" fmla="*/ 134 w 158"/>
                <a:gd name="T51" fmla="*/ 0 h 160"/>
                <a:gd name="T52" fmla="*/ 147 w 158"/>
                <a:gd name="T53" fmla="*/ 6 h 160"/>
                <a:gd name="T54" fmla="*/ 154 w 158"/>
                <a:gd name="T55" fmla="*/ 14 h 160"/>
                <a:gd name="T56" fmla="*/ 158 w 158"/>
                <a:gd name="T57" fmla="*/ 27 h 160"/>
                <a:gd name="T58" fmla="*/ 148 w 158"/>
                <a:gd name="T59" fmla="*/ 47 h 160"/>
                <a:gd name="T60" fmla="*/ 134 w 158"/>
                <a:gd name="T61" fmla="*/ 57 h 160"/>
                <a:gd name="T62" fmla="*/ 116 w 158"/>
                <a:gd name="T63" fmla="*/ 74 h 160"/>
                <a:gd name="T64" fmla="*/ 114 w 158"/>
                <a:gd name="T65" fmla="*/ 91 h 160"/>
                <a:gd name="T66" fmla="*/ 111 w 158"/>
                <a:gd name="T67" fmla="*/ 116 h 160"/>
                <a:gd name="T68" fmla="*/ 102 w 158"/>
                <a:gd name="T69" fmla="*/ 133 h 160"/>
                <a:gd name="T70" fmla="*/ 89 w 158"/>
                <a:gd name="T71" fmla="*/ 144 h 160"/>
                <a:gd name="T72" fmla="*/ 76 w 158"/>
                <a:gd name="T73" fmla="*/ 153 h 160"/>
                <a:gd name="T74" fmla="*/ 65 w 158"/>
                <a:gd name="T75" fmla="*/ 157 h 160"/>
                <a:gd name="T76" fmla="*/ 55 w 158"/>
                <a:gd name="T77" fmla="*/ 155 h 160"/>
                <a:gd name="T78" fmla="*/ 45 w 158"/>
                <a:gd name="T79" fmla="*/ 147 h 160"/>
                <a:gd name="T80" fmla="*/ 34 w 158"/>
                <a:gd name="T81" fmla="*/ 148 h 160"/>
                <a:gd name="T82" fmla="*/ 28 w 158"/>
                <a:gd name="T83" fmla="*/ 157 h 160"/>
                <a:gd name="T84" fmla="*/ 24 w 158"/>
                <a:gd name="T85" fmla="*/ 158 h 160"/>
                <a:gd name="T86" fmla="*/ 24 w 158"/>
                <a:gd name="T87" fmla="*/ 153 h 160"/>
                <a:gd name="T88" fmla="*/ 31 w 158"/>
                <a:gd name="T89" fmla="*/ 146 h 160"/>
                <a:gd name="T90" fmla="*/ 35 w 158"/>
                <a:gd name="T91" fmla="*/ 136 h 160"/>
                <a:gd name="T92" fmla="*/ 44 w 158"/>
                <a:gd name="T93" fmla="*/ 137 h 160"/>
                <a:gd name="T94" fmla="*/ 57 w 158"/>
                <a:gd name="T95" fmla="*/ 148 h 160"/>
                <a:gd name="T96" fmla="*/ 71 w 158"/>
                <a:gd name="T97" fmla="*/ 147 h 160"/>
                <a:gd name="T98" fmla="*/ 89 w 158"/>
                <a:gd name="T99" fmla="*/ 131 h 160"/>
                <a:gd name="T100" fmla="*/ 103 w 158"/>
                <a:gd name="T101" fmla="*/ 110 h 160"/>
                <a:gd name="T102" fmla="*/ 110 w 158"/>
                <a:gd name="T103" fmla="*/ 8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160">
                  <a:moveTo>
                    <a:pt x="110" y="79"/>
                  </a:moveTo>
                  <a:lnTo>
                    <a:pt x="111" y="72"/>
                  </a:lnTo>
                  <a:lnTo>
                    <a:pt x="117" y="65"/>
                  </a:lnTo>
                  <a:lnTo>
                    <a:pt x="126" y="58"/>
                  </a:lnTo>
                  <a:lnTo>
                    <a:pt x="137" y="50"/>
                  </a:lnTo>
                  <a:lnTo>
                    <a:pt x="147" y="43"/>
                  </a:lnTo>
                  <a:lnTo>
                    <a:pt x="151" y="34"/>
                  </a:lnTo>
                  <a:lnTo>
                    <a:pt x="152" y="26"/>
                  </a:lnTo>
                  <a:lnTo>
                    <a:pt x="151" y="17"/>
                  </a:lnTo>
                  <a:lnTo>
                    <a:pt x="150" y="13"/>
                  </a:lnTo>
                  <a:lnTo>
                    <a:pt x="145" y="9"/>
                  </a:lnTo>
                  <a:lnTo>
                    <a:pt x="140" y="6"/>
                  </a:lnTo>
                  <a:lnTo>
                    <a:pt x="134" y="5"/>
                  </a:lnTo>
                  <a:lnTo>
                    <a:pt x="126" y="5"/>
                  </a:lnTo>
                  <a:lnTo>
                    <a:pt x="117" y="6"/>
                  </a:lnTo>
                  <a:lnTo>
                    <a:pt x="107" y="10"/>
                  </a:lnTo>
                  <a:lnTo>
                    <a:pt x="99" y="16"/>
                  </a:lnTo>
                  <a:lnTo>
                    <a:pt x="90" y="21"/>
                  </a:lnTo>
                  <a:lnTo>
                    <a:pt x="82" y="26"/>
                  </a:lnTo>
                  <a:lnTo>
                    <a:pt x="73" y="27"/>
                  </a:lnTo>
                  <a:lnTo>
                    <a:pt x="66" y="29"/>
                  </a:lnTo>
                  <a:lnTo>
                    <a:pt x="59" y="29"/>
                  </a:lnTo>
                  <a:lnTo>
                    <a:pt x="55" y="29"/>
                  </a:lnTo>
                  <a:lnTo>
                    <a:pt x="50" y="27"/>
                  </a:lnTo>
                  <a:lnTo>
                    <a:pt x="47" y="26"/>
                  </a:lnTo>
                  <a:lnTo>
                    <a:pt x="40" y="26"/>
                  </a:lnTo>
                  <a:lnTo>
                    <a:pt x="30" y="29"/>
                  </a:lnTo>
                  <a:lnTo>
                    <a:pt x="19" y="33"/>
                  </a:lnTo>
                  <a:lnTo>
                    <a:pt x="12" y="36"/>
                  </a:lnTo>
                  <a:lnTo>
                    <a:pt x="7" y="37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6" y="29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24" y="23"/>
                  </a:lnTo>
                  <a:lnTo>
                    <a:pt x="30" y="21"/>
                  </a:lnTo>
                  <a:lnTo>
                    <a:pt x="37" y="20"/>
                  </a:lnTo>
                  <a:lnTo>
                    <a:pt x="42" y="20"/>
                  </a:lnTo>
                  <a:lnTo>
                    <a:pt x="47" y="20"/>
                  </a:lnTo>
                  <a:lnTo>
                    <a:pt x="51" y="21"/>
                  </a:lnTo>
                  <a:lnTo>
                    <a:pt x="54" y="23"/>
                  </a:lnTo>
                  <a:lnTo>
                    <a:pt x="58" y="23"/>
                  </a:lnTo>
                  <a:lnTo>
                    <a:pt x="64" y="23"/>
                  </a:lnTo>
                  <a:lnTo>
                    <a:pt x="69" y="21"/>
                  </a:lnTo>
                  <a:lnTo>
                    <a:pt x="76" y="19"/>
                  </a:lnTo>
                  <a:lnTo>
                    <a:pt x="88" y="14"/>
                  </a:lnTo>
                  <a:lnTo>
                    <a:pt x="100" y="9"/>
                  </a:lnTo>
                  <a:lnTo>
                    <a:pt x="114" y="3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1" y="3"/>
                  </a:lnTo>
                  <a:lnTo>
                    <a:pt x="147" y="6"/>
                  </a:lnTo>
                  <a:lnTo>
                    <a:pt x="151" y="10"/>
                  </a:lnTo>
                  <a:lnTo>
                    <a:pt x="154" y="14"/>
                  </a:lnTo>
                  <a:lnTo>
                    <a:pt x="157" y="19"/>
                  </a:lnTo>
                  <a:lnTo>
                    <a:pt x="158" y="27"/>
                  </a:lnTo>
                  <a:lnTo>
                    <a:pt x="154" y="37"/>
                  </a:lnTo>
                  <a:lnTo>
                    <a:pt x="148" y="47"/>
                  </a:lnTo>
                  <a:lnTo>
                    <a:pt x="142" y="53"/>
                  </a:lnTo>
                  <a:lnTo>
                    <a:pt x="134" y="57"/>
                  </a:lnTo>
                  <a:lnTo>
                    <a:pt x="124" y="65"/>
                  </a:lnTo>
                  <a:lnTo>
                    <a:pt x="116" y="74"/>
                  </a:lnTo>
                  <a:lnTo>
                    <a:pt x="114" y="82"/>
                  </a:lnTo>
                  <a:lnTo>
                    <a:pt x="114" y="91"/>
                  </a:lnTo>
                  <a:lnTo>
                    <a:pt x="114" y="103"/>
                  </a:lnTo>
                  <a:lnTo>
                    <a:pt x="111" y="116"/>
                  </a:lnTo>
                  <a:lnTo>
                    <a:pt x="107" y="127"/>
                  </a:lnTo>
                  <a:lnTo>
                    <a:pt x="102" y="133"/>
                  </a:lnTo>
                  <a:lnTo>
                    <a:pt x="96" y="139"/>
                  </a:lnTo>
                  <a:lnTo>
                    <a:pt x="89" y="144"/>
                  </a:lnTo>
                  <a:lnTo>
                    <a:pt x="82" y="148"/>
                  </a:lnTo>
                  <a:lnTo>
                    <a:pt x="76" y="153"/>
                  </a:lnTo>
                  <a:lnTo>
                    <a:pt x="69" y="154"/>
                  </a:lnTo>
                  <a:lnTo>
                    <a:pt x="65" y="157"/>
                  </a:lnTo>
                  <a:lnTo>
                    <a:pt x="61" y="157"/>
                  </a:lnTo>
                  <a:lnTo>
                    <a:pt x="55" y="155"/>
                  </a:lnTo>
                  <a:lnTo>
                    <a:pt x="51" y="151"/>
                  </a:lnTo>
                  <a:lnTo>
                    <a:pt x="45" y="147"/>
                  </a:lnTo>
                  <a:lnTo>
                    <a:pt x="38" y="146"/>
                  </a:lnTo>
                  <a:lnTo>
                    <a:pt x="34" y="148"/>
                  </a:lnTo>
                  <a:lnTo>
                    <a:pt x="31" y="153"/>
                  </a:lnTo>
                  <a:lnTo>
                    <a:pt x="28" y="157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4" y="157"/>
                  </a:lnTo>
                  <a:lnTo>
                    <a:pt x="24" y="153"/>
                  </a:lnTo>
                  <a:lnTo>
                    <a:pt x="27" y="150"/>
                  </a:lnTo>
                  <a:lnTo>
                    <a:pt x="31" y="146"/>
                  </a:lnTo>
                  <a:lnTo>
                    <a:pt x="33" y="140"/>
                  </a:lnTo>
                  <a:lnTo>
                    <a:pt x="35" y="136"/>
                  </a:lnTo>
                  <a:lnTo>
                    <a:pt x="38" y="134"/>
                  </a:lnTo>
                  <a:lnTo>
                    <a:pt x="44" y="137"/>
                  </a:lnTo>
                  <a:lnTo>
                    <a:pt x="51" y="143"/>
                  </a:lnTo>
                  <a:lnTo>
                    <a:pt x="57" y="148"/>
                  </a:lnTo>
                  <a:lnTo>
                    <a:pt x="64" y="150"/>
                  </a:lnTo>
                  <a:lnTo>
                    <a:pt x="71" y="147"/>
                  </a:lnTo>
                  <a:lnTo>
                    <a:pt x="81" y="140"/>
                  </a:lnTo>
                  <a:lnTo>
                    <a:pt x="89" y="131"/>
                  </a:lnTo>
                  <a:lnTo>
                    <a:pt x="97" y="122"/>
                  </a:lnTo>
                  <a:lnTo>
                    <a:pt x="103" y="110"/>
                  </a:lnTo>
                  <a:lnTo>
                    <a:pt x="107" y="96"/>
                  </a:lnTo>
                  <a:lnTo>
                    <a:pt x="110" y="84"/>
                  </a:lnTo>
                  <a:lnTo>
                    <a:pt x="11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7" name="Freeform 59"/>
            <p:cNvSpPr/>
            <p:nvPr/>
          </p:nvSpPr>
          <p:spPr bwMode="auto">
            <a:xfrm>
              <a:off x="5160" y="1695"/>
              <a:ext cx="27" cy="27"/>
            </a:xfrm>
            <a:custGeom>
              <a:avLst/>
              <a:gdLst>
                <a:gd name="T0" fmla="*/ 53 w 53"/>
                <a:gd name="T1" fmla="*/ 52 h 53"/>
                <a:gd name="T2" fmla="*/ 53 w 53"/>
                <a:gd name="T3" fmla="*/ 44 h 53"/>
                <a:gd name="T4" fmla="*/ 52 w 53"/>
                <a:gd name="T5" fmla="*/ 34 h 53"/>
                <a:gd name="T6" fmla="*/ 48 w 53"/>
                <a:gd name="T7" fmla="*/ 25 h 53"/>
                <a:gd name="T8" fmla="*/ 43 w 53"/>
                <a:gd name="T9" fmla="*/ 20 h 53"/>
                <a:gd name="T10" fmla="*/ 45 w 53"/>
                <a:gd name="T11" fmla="*/ 18 h 53"/>
                <a:gd name="T12" fmla="*/ 46 w 53"/>
                <a:gd name="T13" fmla="*/ 15 h 53"/>
                <a:gd name="T14" fmla="*/ 48 w 53"/>
                <a:gd name="T15" fmla="*/ 11 h 53"/>
                <a:gd name="T16" fmla="*/ 48 w 53"/>
                <a:gd name="T17" fmla="*/ 7 h 53"/>
                <a:gd name="T18" fmla="*/ 46 w 53"/>
                <a:gd name="T19" fmla="*/ 3 h 53"/>
                <a:gd name="T20" fmla="*/ 43 w 53"/>
                <a:gd name="T21" fmla="*/ 1 h 53"/>
                <a:gd name="T22" fmla="*/ 41 w 53"/>
                <a:gd name="T23" fmla="*/ 0 h 53"/>
                <a:gd name="T24" fmla="*/ 35 w 53"/>
                <a:gd name="T25" fmla="*/ 0 h 53"/>
                <a:gd name="T26" fmla="*/ 32 w 53"/>
                <a:gd name="T27" fmla="*/ 0 h 53"/>
                <a:gd name="T28" fmla="*/ 34 w 53"/>
                <a:gd name="T29" fmla="*/ 3 h 53"/>
                <a:gd name="T30" fmla="*/ 36 w 53"/>
                <a:gd name="T31" fmla="*/ 4 h 53"/>
                <a:gd name="T32" fmla="*/ 39 w 53"/>
                <a:gd name="T33" fmla="*/ 5 h 53"/>
                <a:gd name="T34" fmla="*/ 41 w 53"/>
                <a:gd name="T35" fmla="*/ 7 h 53"/>
                <a:gd name="T36" fmla="*/ 42 w 53"/>
                <a:gd name="T37" fmla="*/ 10 h 53"/>
                <a:gd name="T38" fmla="*/ 41 w 53"/>
                <a:gd name="T39" fmla="*/ 14 h 53"/>
                <a:gd name="T40" fmla="*/ 34 w 53"/>
                <a:gd name="T41" fmla="*/ 20 h 53"/>
                <a:gd name="T42" fmla="*/ 24 w 53"/>
                <a:gd name="T43" fmla="*/ 24 h 53"/>
                <a:gd name="T44" fmla="*/ 14 w 53"/>
                <a:gd name="T45" fmla="*/ 27 h 53"/>
                <a:gd name="T46" fmla="*/ 7 w 53"/>
                <a:gd name="T47" fmla="*/ 27 h 53"/>
                <a:gd name="T48" fmla="*/ 4 w 53"/>
                <a:gd name="T49" fmla="*/ 22 h 53"/>
                <a:gd name="T50" fmla="*/ 4 w 53"/>
                <a:gd name="T51" fmla="*/ 17 h 53"/>
                <a:gd name="T52" fmla="*/ 3 w 53"/>
                <a:gd name="T53" fmla="*/ 17 h 53"/>
                <a:gd name="T54" fmla="*/ 1 w 53"/>
                <a:gd name="T55" fmla="*/ 17 h 53"/>
                <a:gd name="T56" fmla="*/ 0 w 53"/>
                <a:gd name="T57" fmla="*/ 20 h 53"/>
                <a:gd name="T58" fmla="*/ 0 w 53"/>
                <a:gd name="T59" fmla="*/ 25 h 53"/>
                <a:gd name="T60" fmla="*/ 3 w 53"/>
                <a:gd name="T61" fmla="*/ 31 h 53"/>
                <a:gd name="T62" fmla="*/ 10 w 53"/>
                <a:gd name="T63" fmla="*/ 34 h 53"/>
                <a:gd name="T64" fmla="*/ 27 w 53"/>
                <a:gd name="T65" fmla="*/ 29 h 53"/>
                <a:gd name="T66" fmla="*/ 29 w 53"/>
                <a:gd name="T67" fmla="*/ 29 h 53"/>
                <a:gd name="T68" fmla="*/ 35 w 53"/>
                <a:gd name="T69" fmla="*/ 28 h 53"/>
                <a:gd name="T70" fmla="*/ 39 w 53"/>
                <a:gd name="T71" fmla="*/ 28 h 53"/>
                <a:gd name="T72" fmla="*/ 42 w 53"/>
                <a:gd name="T73" fmla="*/ 31 h 53"/>
                <a:gd name="T74" fmla="*/ 43 w 53"/>
                <a:gd name="T75" fmla="*/ 36 h 53"/>
                <a:gd name="T76" fmla="*/ 46 w 53"/>
                <a:gd name="T77" fmla="*/ 42 h 53"/>
                <a:gd name="T78" fmla="*/ 46 w 53"/>
                <a:gd name="T79" fmla="*/ 48 h 53"/>
                <a:gd name="T80" fmla="*/ 46 w 53"/>
                <a:gd name="T81" fmla="*/ 53 h 53"/>
                <a:gd name="T82" fmla="*/ 53 w 53"/>
                <a:gd name="T83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53">
                  <a:moveTo>
                    <a:pt x="53" y="52"/>
                  </a:moveTo>
                  <a:lnTo>
                    <a:pt x="53" y="44"/>
                  </a:lnTo>
                  <a:lnTo>
                    <a:pt x="52" y="34"/>
                  </a:lnTo>
                  <a:lnTo>
                    <a:pt x="48" y="25"/>
                  </a:lnTo>
                  <a:lnTo>
                    <a:pt x="43" y="20"/>
                  </a:lnTo>
                  <a:lnTo>
                    <a:pt x="45" y="18"/>
                  </a:lnTo>
                  <a:lnTo>
                    <a:pt x="46" y="15"/>
                  </a:lnTo>
                  <a:lnTo>
                    <a:pt x="48" y="11"/>
                  </a:lnTo>
                  <a:lnTo>
                    <a:pt x="48" y="7"/>
                  </a:lnTo>
                  <a:lnTo>
                    <a:pt x="46" y="3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9" y="5"/>
                  </a:lnTo>
                  <a:lnTo>
                    <a:pt x="41" y="7"/>
                  </a:lnTo>
                  <a:lnTo>
                    <a:pt x="42" y="10"/>
                  </a:lnTo>
                  <a:lnTo>
                    <a:pt x="41" y="14"/>
                  </a:lnTo>
                  <a:lnTo>
                    <a:pt x="34" y="20"/>
                  </a:lnTo>
                  <a:lnTo>
                    <a:pt x="24" y="24"/>
                  </a:lnTo>
                  <a:lnTo>
                    <a:pt x="14" y="27"/>
                  </a:lnTo>
                  <a:lnTo>
                    <a:pt x="7" y="27"/>
                  </a:lnTo>
                  <a:lnTo>
                    <a:pt x="4" y="22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7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10" y="34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5" y="28"/>
                  </a:lnTo>
                  <a:lnTo>
                    <a:pt x="39" y="28"/>
                  </a:lnTo>
                  <a:lnTo>
                    <a:pt x="42" y="31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46" y="48"/>
                  </a:lnTo>
                  <a:lnTo>
                    <a:pt x="46" y="53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8" name="Freeform 60"/>
            <p:cNvSpPr/>
            <p:nvPr/>
          </p:nvSpPr>
          <p:spPr bwMode="auto">
            <a:xfrm>
              <a:off x="5172" y="1668"/>
              <a:ext cx="27" cy="53"/>
            </a:xfrm>
            <a:custGeom>
              <a:avLst/>
              <a:gdLst>
                <a:gd name="T0" fmla="*/ 43 w 53"/>
                <a:gd name="T1" fmla="*/ 106 h 106"/>
                <a:gd name="T2" fmla="*/ 45 w 53"/>
                <a:gd name="T3" fmla="*/ 103 h 106"/>
                <a:gd name="T4" fmla="*/ 46 w 53"/>
                <a:gd name="T5" fmla="*/ 94 h 106"/>
                <a:gd name="T6" fmla="*/ 46 w 53"/>
                <a:gd name="T7" fmla="*/ 82 h 106"/>
                <a:gd name="T8" fmla="*/ 43 w 53"/>
                <a:gd name="T9" fmla="*/ 66 h 106"/>
                <a:gd name="T10" fmla="*/ 38 w 53"/>
                <a:gd name="T11" fmla="*/ 52 h 106"/>
                <a:gd name="T12" fmla="*/ 34 w 53"/>
                <a:gd name="T13" fmla="*/ 42 h 106"/>
                <a:gd name="T14" fmla="*/ 29 w 53"/>
                <a:gd name="T15" fmla="*/ 35 h 106"/>
                <a:gd name="T16" fmla="*/ 25 w 53"/>
                <a:gd name="T17" fmla="*/ 32 h 106"/>
                <a:gd name="T18" fmla="*/ 24 w 53"/>
                <a:gd name="T19" fmla="*/ 31 h 106"/>
                <a:gd name="T20" fmla="*/ 24 w 53"/>
                <a:gd name="T21" fmla="*/ 28 h 106"/>
                <a:gd name="T22" fmla="*/ 24 w 53"/>
                <a:gd name="T23" fmla="*/ 25 h 106"/>
                <a:gd name="T24" fmla="*/ 26 w 53"/>
                <a:gd name="T25" fmla="*/ 24 h 106"/>
                <a:gd name="T26" fmla="*/ 31 w 53"/>
                <a:gd name="T27" fmla="*/ 22 h 106"/>
                <a:gd name="T28" fmla="*/ 35 w 53"/>
                <a:gd name="T29" fmla="*/ 20 h 106"/>
                <a:gd name="T30" fmla="*/ 39 w 53"/>
                <a:gd name="T31" fmla="*/ 17 h 106"/>
                <a:gd name="T32" fmla="*/ 39 w 53"/>
                <a:gd name="T33" fmla="*/ 14 h 106"/>
                <a:gd name="T34" fmla="*/ 38 w 53"/>
                <a:gd name="T35" fmla="*/ 10 h 106"/>
                <a:gd name="T36" fmla="*/ 34 w 53"/>
                <a:gd name="T37" fmla="*/ 7 h 106"/>
                <a:gd name="T38" fmla="*/ 28 w 53"/>
                <a:gd name="T39" fmla="*/ 5 h 106"/>
                <a:gd name="T40" fmla="*/ 19 w 53"/>
                <a:gd name="T41" fmla="*/ 5 h 106"/>
                <a:gd name="T42" fmla="*/ 11 w 53"/>
                <a:gd name="T43" fmla="*/ 8 h 106"/>
                <a:gd name="T44" fmla="*/ 7 w 53"/>
                <a:gd name="T45" fmla="*/ 14 h 106"/>
                <a:gd name="T46" fmla="*/ 4 w 53"/>
                <a:gd name="T47" fmla="*/ 18 h 106"/>
                <a:gd name="T48" fmla="*/ 5 w 53"/>
                <a:gd name="T49" fmla="*/ 21 h 106"/>
                <a:gd name="T50" fmla="*/ 7 w 53"/>
                <a:gd name="T51" fmla="*/ 22 h 106"/>
                <a:gd name="T52" fmla="*/ 8 w 53"/>
                <a:gd name="T53" fmla="*/ 24 h 106"/>
                <a:gd name="T54" fmla="*/ 10 w 53"/>
                <a:gd name="T55" fmla="*/ 25 h 106"/>
                <a:gd name="T56" fmla="*/ 14 w 53"/>
                <a:gd name="T57" fmla="*/ 27 h 106"/>
                <a:gd name="T58" fmla="*/ 18 w 53"/>
                <a:gd name="T59" fmla="*/ 27 h 106"/>
                <a:gd name="T60" fmla="*/ 18 w 53"/>
                <a:gd name="T61" fmla="*/ 28 h 106"/>
                <a:gd name="T62" fmla="*/ 15 w 53"/>
                <a:gd name="T63" fmla="*/ 29 h 106"/>
                <a:gd name="T64" fmla="*/ 12 w 53"/>
                <a:gd name="T65" fmla="*/ 31 h 106"/>
                <a:gd name="T66" fmla="*/ 10 w 53"/>
                <a:gd name="T67" fmla="*/ 31 h 106"/>
                <a:gd name="T68" fmla="*/ 5 w 53"/>
                <a:gd name="T69" fmla="*/ 29 h 106"/>
                <a:gd name="T70" fmla="*/ 1 w 53"/>
                <a:gd name="T71" fmla="*/ 25 h 106"/>
                <a:gd name="T72" fmla="*/ 0 w 53"/>
                <a:gd name="T73" fmla="*/ 20 h 106"/>
                <a:gd name="T74" fmla="*/ 3 w 53"/>
                <a:gd name="T75" fmla="*/ 13 h 106"/>
                <a:gd name="T76" fmla="*/ 7 w 53"/>
                <a:gd name="T77" fmla="*/ 7 h 106"/>
                <a:gd name="T78" fmla="*/ 12 w 53"/>
                <a:gd name="T79" fmla="*/ 3 h 106"/>
                <a:gd name="T80" fmla="*/ 18 w 53"/>
                <a:gd name="T81" fmla="*/ 1 h 106"/>
                <a:gd name="T82" fmla="*/ 26 w 53"/>
                <a:gd name="T83" fmla="*/ 0 h 106"/>
                <a:gd name="T84" fmla="*/ 35 w 53"/>
                <a:gd name="T85" fmla="*/ 0 h 106"/>
                <a:gd name="T86" fmla="*/ 43 w 53"/>
                <a:gd name="T87" fmla="*/ 3 h 106"/>
                <a:gd name="T88" fmla="*/ 48 w 53"/>
                <a:gd name="T89" fmla="*/ 7 h 106"/>
                <a:gd name="T90" fmla="*/ 48 w 53"/>
                <a:gd name="T91" fmla="*/ 13 h 106"/>
                <a:gd name="T92" fmla="*/ 45 w 53"/>
                <a:gd name="T93" fmla="*/ 18 h 106"/>
                <a:gd name="T94" fmla="*/ 39 w 53"/>
                <a:gd name="T95" fmla="*/ 22 h 106"/>
                <a:gd name="T96" fmla="*/ 34 w 53"/>
                <a:gd name="T97" fmla="*/ 25 h 106"/>
                <a:gd name="T98" fmla="*/ 29 w 53"/>
                <a:gd name="T99" fmla="*/ 27 h 106"/>
                <a:gd name="T100" fmla="*/ 28 w 53"/>
                <a:gd name="T101" fmla="*/ 28 h 106"/>
                <a:gd name="T102" fmla="*/ 28 w 53"/>
                <a:gd name="T103" fmla="*/ 31 h 106"/>
                <a:gd name="T104" fmla="*/ 29 w 53"/>
                <a:gd name="T105" fmla="*/ 32 h 106"/>
                <a:gd name="T106" fmla="*/ 35 w 53"/>
                <a:gd name="T107" fmla="*/ 38 h 106"/>
                <a:gd name="T108" fmla="*/ 42 w 53"/>
                <a:gd name="T109" fmla="*/ 48 h 106"/>
                <a:gd name="T110" fmla="*/ 49 w 53"/>
                <a:gd name="T111" fmla="*/ 62 h 106"/>
                <a:gd name="T112" fmla="*/ 53 w 53"/>
                <a:gd name="T113" fmla="*/ 76 h 106"/>
                <a:gd name="T114" fmla="*/ 53 w 53"/>
                <a:gd name="T115" fmla="*/ 89 h 106"/>
                <a:gd name="T116" fmla="*/ 53 w 53"/>
                <a:gd name="T117" fmla="*/ 99 h 106"/>
                <a:gd name="T118" fmla="*/ 53 w 53"/>
                <a:gd name="T119" fmla="*/ 104 h 106"/>
                <a:gd name="T120" fmla="*/ 53 w 53"/>
                <a:gd name="T121" fmla="*/ 106 h 106"/>
                <a:gd name="T122" fmla="*/ 43 w 53"/>
                <a:gd name="T12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" h="106">
                  <a:moveTo>
                    <a:pt x="43" y="106"/>
                  </a:moveTo>
                  <a:lnTo>
                    <a:pt x="45" y="103"/>
                  </a:lnTo>
                  <a:lnTo>
                    <a:pt x="46" y="94"/>
                  </a:lnTo>
                  <a:lnTo>
                    <a:pt x="46" y="82"/>
                  </a:lnTo>
                  <a:lnTo>
                    <a:pt x="43" y="66"/>
                  </a:lnTo>
                  <a:lnTo>
                    <a:pt x="38" y="52"/>
                  </a:lnTo>
                  <a:lnTo>
                    <a:pt x="34" y="42"/>
                  </a:lnTo>
                  <a:lnTo>
                    <a:pt x="29" y="35"/>
                  </a:lnTo>
                  <a:lnTo>
                    <a:pt x="25" y="32"/>
                  </a:lnTo>
                  <a:lnTo>
                    <a:pt x="24" y="31"/>
                  </a:lnTo>
                  <a:lnTo>
                    <a:pt x="24" y="28"/>
                  </a:lnTo>
                  <a:lnTo>
                    <a:pt x="24" y="25"/>
                  </a:lnTo>
                  <a:lnTo>
                    <a:pt x="26" y="24"/>
                  </a:lnTo>
                  <a:lnTo>
                    <a:pt x="31" y="22"/>
                  </a:lnTo>
                  <a:lnTo>
                    <a:pt x="35" y="20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4" y="7"/>
                  </a:lnTo>
                  <a:lnTo>
                    <a:pt x="28" y="5"/>
                  </a:lnTo>
                  <a:lnTo>
                    <a:pt x="19" y="5"/>
                  </a:lnTo>
                  <a:lnTo>
                    <a:pt x="11" y="8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4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5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5" y="29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48" y="13"/>
                  </a:lnTo>
                  <a:lnTo>
                    <a:pt x="45" y="18"/>
                  </a:lnTo>
                  <a:lnTo>
                    <a:pt x="39" y="22"/>
                  </a:lnTo>
                  <a:lnTo>
                    <a:pt x="34" y="25"/>
                  </a:lnTo>
                  <a:lnTo>
                    <a:pt x="29" y="27"/>
                  </a:lnTo>
                  <a:lnTo>
                    <a:pt x="28" y="28"/>
                  </a:lnTo>
                  <a:lnTo>
                    <a:pt x="28" y="31"/>
                  </a:lnTo>
                  <a:lnTo>
                    <a:pt x="29" y="32"/>
                  </a:lnTo>
                  <a:lnTo>
                    <a:pt x="35" y="38"/>
                  </a:lnTo>
                  <a:lnTo>
                    <a:pt x="42" y="48"/>
                  </a:lnTo>
                  <a:lnTo>
                    <a:pt x="49" y="62"/>
                  </a:lnTo>
                  <a:lnTo>
                    <a:pt x="53" y="76"/>
                  </a:lnTo>
                  <a:lnTo>
                    <a:pt x="53" y="89"/>
                  </a:lnTo>
                  <a:lnTo>
                    <a:pt x="53" y="99"/>
                  </a:lnTo>
                  <a:lnTo>
                    <a:pt x="53" y="104"/>
                  </a:lnTo>
                  <a:lnTo>
                    <a:pt x="53" y="106"/>
                  </a:lnTo>
                  <a:lnTo>
                    <a:pt x="43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9" name="Freeform 61"/>
            <p:cNvSpPr/>
            <p:nvPr/>
          </p:nvSpPr>
          <p:spPr bwMode="auto">
            <a:xfrm>
              <a:off x="5198" y="1650"/>
              <a:ext cx="16" cy="12"/>
            </a:xfrm>
            <a:custGeom>
              <a:avLst/>
              <a:gdLst>
                <a:gd name="T0" fmla="*/ 8 w 31"/>
                <a:gd name="T1" fmla="*/ 3 h 26"/>
                <a:gd name="T2" fmla="*/ 4 w 31"/>
                <a:gd name="T3" fmla="*/ 4 h 26"/>
                <a:gd name="T4" fmla="*/ 1 w 31"/>
                <a:gd name="T5" fmla="*/ 9 h 26"/>
                <a:gd name="T6" fmla="*/ 0 w 31"/>
                <a:gd name="T7" fmla="*/ 11 h 26"/>
                <a:gd name="T8" fmla="*/ 1 w 31"/>
                <a:gd name="T9" fmla="*/ 14 h 26"/>
                <a:gd name="T10" fmla="*/ 5 w 31"/>
                <a:gd name="T11" fmla="*/ 16 h 26"/>
                <a:gd name="T12" fmla="*/ 11 w 31"/>
                <a:gd name="T13" fmla="*/ 14 h 26"/>
                <a:gd name="T14" fmla="*/ 15 w 31"/>
                <a:gd name="T15" fmla="*/ 16 h 26"/>
                <a:gd name="T16" fmla="*/ 17 w 31"/>
                <a:gd name="T17" fmla="*/ 20 h 26"/>
                <a:gd name="T18" fmla="*/ 17 w 31"/>
                <a:gd name="T19" fmla="*/ 26 h 26"/>
                <a:gd name="T20" fmla="*/ 17 w 31"/>
                <a:gd name="T21" fmla="*/ 26 h 26"/>
                <a:gd name="T22" fmla="*/ 20 w 31"/>
                <a:gd name="T23" fmla="*/ 26 h 26"/>
                <a:gd name="T24" fmla="*/ 21 w 31"/>
                <a:gd name="T25" fmla="*/ 24 h 26"/>
                <a:gd name="T26" fmla="*/ 21 w 31"/>
                <a:gd name="T27" fmla="*/ 23 h 26"/>
                <a:gd name="T28" fmla="*/ 21 w 31"/>
                <a:gd name="T29" fmla="*/ 20 h 26"/>
                <a:gd name="T30" fmla="*/ 21 w 31"/>
                <a:gd name="T31" fmla="*/ 17 h 26"/>
                <a:gd name="T32" fmla="*/ 21 w 31"/>
                <a:gd name="T33" fmla="*/ 16 h 26"/>
                <a:gd name="T34" fmla="*/ 22 w 31"/>
                <a:gd name="T35" fmla="*/ 16 h 26"/>
                <a:gd name="T36" fmla="*/ 25 w 31"/>
                <a:gd name="T37" fmla="*/ 14 h 26"/>
                <a:gd name="T38" fmla="*/ 28 w 31"/>
                <a:gd name="T39" fmla="*/ 10 h 26"/>
                <a:gd name="T40" fmla="*/ 31 w 31"/>
                <a:gd name="T41" fmla="*/ 7 h 26"/>
                <a:gd name="T42" fmla="*/ 29 w 31"/>
                <a:gd name="T43" fmla="*/ 4 h 26"/>
                <a:gd name="T44" fmla="*/ 27 w 31"/>
                <a:gd name="T45" fmla="*/ 2 h 26"/>
                <a:gd name="T46" fmla="*/ 22 w 31"/>
                <a:gd name="T47" fmla="*/ 0 h 26"/>
                <a:gd name="T48" fmla="*/ 18 w 31"/>
                <a:gd name="T49" fmla="*/ 0 h 26"/>
                <a:gd name="T50" fmla="*/ 15 w 31"/>
                <a:gd name="T51" fmla="*/ 2 h 26"/>
                <a:gd name="T52" fmla="*/ 14 w 31"/>
                <a:gd name="T53" fmla="*/ 2 h 26"/>
                <a:gd name="T54" fmla="*/ 14 w 31"/>
                <a:gd name="T55" fmla="*/ 3 h 26"/>
                <a:gd name="T56" fmla="*/ 15 w 31"/>
                <a:gd name="T57" fmla="*/ 3 h 26"/>
                <a:gd name="T58" fmla="*/ 17 w 31"/>
                <a:gd name="T59" fmla="*/ 4 h 26"/>
                <a:gd name="T60" fmla="*/ 18 w 31"/>
                <a:gd name="T61" fmla="*/ 6 h 26"/>
                <a:gd name="T62" fmla="*/ 18 w 31"/>
                <a:gd name="T63" fmla="*/ 7 h 26"/>
                <a:gd name="T64" fmla="*/ 17 w 31"/>
                <a:gd name="T65" fmla="*/ 10 h 26"/>
                <a:gd name="T66" fmla="*/ 15 w 31"/>
                <a:gd name="T67" fmla="*/ 10 h 26"/>
                <a:gd name="T68" fmla="*/ 12 w 31"/>
                <a:gd name="T69" fmla="*/ 10 h 26"/>
                <a:gd name="T70" fmla="*/ 10 w 31"/>
                <a:gd name="T71" fmla="*/ 10 h 26"/>
                <a:gd name="T72" fmla="*/ 8 w 31"/>
                <a:gd name="T73" fmla="*/ 9 h 26"/>
                <a:gd name="T74" fmla="*/ 8 w 31"/>
                <a:gd name="T75" fmla="*/ 7 h 26"/>
                <a:gd name="T76" fmla="*/ 10 w 31"/>
                <a:gd name="T77" fmla="*/ 6 h 26"/>
                <a:gd name="T78" fmla="*/ 10 w 31"/>
                <a:gd name="T79" fmla="*/ 3 h 26"/>
                <a:gd name="T80" fmla="*/ 10 w 31"/>
                <a:gd name="T81" fmla="*/ 3 h 26"/>
                <a:gd name="T82" fmla="*/ 8 w 31"/>
                <a:gd name="T8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26">
                  <a:moveTo>
                    <a:pt x="8" y="3"/>
                  </a:moveTo>
                  <a:lnTo>
                    <a:pt x="4" y="4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5" y="16"/>
                  </a:lnTo>
                  <a:lnTo>
                    <a:pt x="11" y="14"/>
                  </a:lnTo>
                  <a:lnTo>
                    <a:pt x="15" y="16"/>
                  </a:lnTo>
                  <a:lnTo>
                    <a:pt x="17" y="20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0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5" y="14"/>
                  </a:lnTo>
                  <a:lnTo>
                    <a:pt x="28" y="10"/>
                  </a:lnTo>
                  <a:lnTo>
                    <a:pt x="31" y="7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0" name="Freeform 62"/>
            <p:cNvSpPr/>
            <p:nvPr/>
          </p:nvSpPr>
          <p:spPr bwMode="auto">
            <a:xfrm>
              <a:off x="5204" y="1673"/>
              <a:ext cx="20" cy="48"/>
            </a:xfrm>
            <a:custGeom>
              <a:avLst/>
              <a:gdLst>
                <a:gd name="T0" fmla="*/ 0 w 41"/>
                <a:gd name="T1" fmla="*/ 94 h 96"/>
                <a:gd name="T2" fmla="*/ 3 w 41"/>
                <a:gd name="T3" fmla="*/ 86 h 96"/>
                <a:gd name="T4" fmla="*/ 10 w 41"/>
                <a:gd name="T5" fmla="*/ 65 h 96"/>
                <a:gd name="T6" fmla="*/ 16 w 41"/>
                <a:gd name="T7" fmla="*/ 41 h 96"/>
                <a:gd name="T8" fmla="*/ 16 w 41"/>
                <a:gd name="T9" fmla="*/ 19 h 96"/>
                <a:gd name="T10" fmla="*/ 14 w 41"/>
                <a:gd name="T11" fmla="*/ 18 h 96"/>
                <a:gd name="T12" fmla="*/ 10 w 41"/>
                <a:gd name="T13" fmla="*/ 17 h 96"/>
                <a:gd name="T14" fmla="*/ 6 w 41"/>
                <a:gd name="T15" fmla="*/ 12 h 96"/>
                <a:gd name="T16" fmla="*/ 6 w 41"/>
                <a:gd name="T17" fmla="*/ 7 h 96"/>
                <a:gd name="T18" fmla="*/ 9 w 41"/>
                <a:gd name="T19" fmla="*/ 3 h 96"/>
                <a:gd name="T20" fmla="*/ 13 w 41"/>
                <a:gd name="T21" fmla="*/ 0 h 96"/>
                <a:gd name="T22" fmla="*/ 18 w 41"/>
                <a:gd name="T23" fmla="*/ 0 h 96"/>
                <a:gd name="T24" fmla="*/ 23 w 41"/>
                <a:gd name="T25" fmla="*/ 0 h 96"/>
                <a:gd name="T26" fmla="*/ 28 w 41"/>
                <a:gd name="T27" fmla="*/ 0 h 96"/>
                <a:gd name="T28" fmla="*/ 34 w 41"/>
                <a:gd name="T29" fmla="*/ 1 h 96"/>
                <a:gd name="T30" fmla="*/ 39 w 41"/>
                <a:gd name="T31" fmla="*/ 4 h 96"/>
                <a:gd name="T32" fmla="*/ 41 w 41"/>
                <a:gd name="T33" fmla="*/ 8 h 96"/>
                <a:gd name="T34" fmla="*/ 39 w 41"/>
                <a:gd name="T35" fmla="*/ 14 h 96"/>
                <a:gd name="T36" fmla="*/ 34 w 41"/>
                <a:gd name="T37" fmla="*/ 17 h 96"/>
                <a:gd name="T38" fmla="*/ 28 w 41"/>
                <a:gd name="T39" fmla="*/ 19 h 96"/>
                <a:gd name="T40" fmla="*/ 23 w 41"/>
                <a:gd name="T41" fmla="*/ 21 h 96"/>
                <a:gd name="T42" fmla="*/ 21 w 41"/>
                <a:gd name="T43" fmla="*/ 21 h 96"/>
                <a:gd name="T44" fmla="*/ 21 w 41"/>
                <a:gd name="T45" fmla="*/ 19 h 96"/>
                <a:gd name="T46" fmla="*/ 20 w 41"/>
                <a:gd name="T47" fmla="*/ 18 h 96"/>
                <a:gd name="T48" fmla="*/ 23 w 41"/>
                <a:gd name="T49" fmla="*/ 17 h 96"/>
                <a:gd name="T50" fmla="*/ 27 w 41"/>
                <a:gd name="T51" fmla="*/ 15 h 96"/>
                <a:gd name="T52" fmla="*/ 30 w 41"/>
                <a:gd name="T53" fmla="*/ 14 h 96"/>
                <a:gd name="T54" fmla="*/ 31 w 41"/>
                <a:gd name="T55" fmla="*/ 12 h 96"/>
                <a:gd name="T56" fmla="*/ 30 w 41"/>
                <a:gd name="T57" fmla="*/ 10 h 96"/>
                <a:gd name="T58" fmla="*/ 28 w 41"/>
                <a:gd name="T59" fmla="*/ 8 h 96"/>
                <a:gd name="T60" fmla="*/ 25 w 41"/>
                <a:gd name="T61" fmla="*/ 5 h 96"/>
                <a:gd name="T62" fmla="*/ 21 w 41"/>
                <a:gd name="T63" fmla="*/ 4 h 96"/>
                <a:gd name="T64" fmla="*/ 18 w 41"/>
                <a:gd name="T65" fmla="*/ 4 h 96"/>
                <a:gd name="T66" fmla="*/ 16 w 41"/>
                <a:gd name="T67" fmla="*/ 7 h 96"/>
                <a:gd name="T68" fmla="*/ 16 w 41"/>
                <a:gd name="T69" fmla="*/ 10 h 96"/>
                <a:gd name="T70" fmla="*/ 17 w 41"/>
                <a:gd name="T71" fmla="*/ 14 h 96"/>
                <a:gd name="T72" fmla="*/ 20 w 41"/>
                <a:gd name="T73" fmla="*/ 18 h 96"/>
                <a:gd name="T74" fmla="*/ 21 w 41"/>
                <a:gd name="T75" fmla="*/ 24 h 96"/>
                <a:gd name="T76" fmla="*/ 23 w 41"/>
                <a:gd name="T77" fmla="*/ 31 h 96"/>
                <a:gd name="T78" fmla="*/ 21 w 41"/>
                <a:gd name="T79" fmla="*/ 38 h 96"/>
                <a:gd name="T80" fmla="*/ 21 w 41"/>
                <a:gd name="T81" fmla="*/ 41 h 96"/>
                <a:gd name="T82" fmla="*/ 10 w 41"/>
                <a:gd name="T83" fmla="*/ 96 h 96"/>
                <a:gd name="T84" fmla="*/ 0 w 41"/>
                <a:gd name="T85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" h="96">
                  <a:moveTo>
                    <a:pt x="0" y="94"/>
                  </a:moveTo>
                  <a:lnTo>
                    <a:pt x="3" y="86"/>
                  </a:lnTo>
                  <a:lnTo>
                    <a:pt x="10" y="65"/>
                  </a:lnTo>
                  <a:lnTo>
                    <a:pt x="16" y="41"/>
                  </a:lnTo>
                  <a:lnTo>
                    <a:pt x="16" y="19"/>
                  </a:lnTo>
                  <a:lnTo>
                    <a:pt x="14" y="18"/>
                  </a:lnTo>
                  <a:lnTo>
                    <a:pt x="10" y="17"/>
                  </a:lnTo>
                  <a:lnTo>
                    <a:pt x="6" y="12"/>
                  </a:lnTo>
                  <a:lnTo>
                    <a:pt x="6" y="7"/>
                  </a:lnTo>
                  <a:lnTo>
                    <a:pt x="9" y="3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9" y="4"/>
                  </a:lnTo>
                  <a:lnTo>
                    <a:pt x="41" y="8"/>
                  </a:lnTo>
                  <a:lnTo>
                    <a:pt x="39" y="14"/>
                  </a:lnTo>
                  <a:lnTo>
                    <a:pt x="34" y="17"/>
                  </a:lnTo>
                  <a:lnTo>
                    <a:pt x="28" y="19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0" y="18"/>
                  </a:lnTo>
                  <a:lnTo>
                    <a:pt x="23" y="17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7" y="14"/>
                  </a:lnTo>
                  <a:lnTo>
                    <a:pt x="20" y="18"/>
                  </a:lnTo>
                  <a:lnTo>
                    <a:pt x="21" y="24"/>
                  </a:lnTo>
                  <a:lnTo>
                    <a:pt x="23" y="31"/>
                  </a:lnTo>
                  <a:lnTo>
                    <a:pt x="21" y="38"/>
                  </a:lnTo>
                  <a:lnTo>
                    <a:pt x="21" y="41"/>
                  </a:lnTo>
                  <a:lnTo>
                    <a:pt x="10" y="96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1" name="Freeform 63"/>
            <p:cNvSpPr/>
            <p:nvPr/>
          </p:nvSpPr>
          <p:spPr bwMode="auto">
            <a:xfrm>
              <a:off x="5225" y="1649"/>
              <a:ext cx="22" cy="15"/>
            </a:xfrm>
            <a:custGeom>
              <a:avLst/>
              <a:gdLst>
                <a:gd name="T0" fmla="*/ 10 w 44"/>
                <a:gd name="T1" fmla="*/ 0 h 31"/>
                <a:gd name="T2" fmla="*/ 6 w 44"/>
                <a:gd name="T3" fmla="*/ 1 h 31"/>
                <a:gd name="T4" fmla="*/ 2 w 44"/>
                <a:gd name="T5" fmla="*/ 3 h 31"/>
                <a:gd name="T6" fmla="*/ 0 w 44"/>
                <a:gd name="T7" fmla="*/ 7 h 31"/>
                <a:gd name="T8" fmla="*/ 3 w 44"/>
                <a:gd name="T9" fmla="*/ 11 h 31"/>
                <a:gd name="T10" fmla="*/ 9 w 44"/>
                <a:gd name="T11" fmla="*/ 15 h 31"/>
                <a:gd name="T12" fmla="*/ 14 w 44"/>
                <a:gd name="T13" fmla="*/ 18 h 31"/>
                <a:gd name="T14" fmla="*/ 19 w 44"/>
                <a:gd name="T15" fmla="*/ 21 h 31"/>
                <a:gd name="T16" fmla="*/ 20 w 44"/>
                <a:gd name="T17" fmla="*/ 25 h 31"/>
                <a:gd name="T18" fmla="*/ 20 w 44"/>
                <a:gd name="T19" fmla="*/ 29 h 31"/>
                <a:gd name="T20" fmla="*/ 21 w 44"/>
                <a:gd name="T21" fmla="*/ 31 h 31"/>
                <a:gd name="T22" fmla="*/ 21 w 44"/>
                <a:gd name="T23" fmla="*/ 29 h 31"/>
                <a:gd name="T24" fmla="*/ 23 w 44"/>
                <a:gd name="T25" fmla="*/ 27 h 31"/>
                <a:gd name="T26" fmla="*/ 26 w 44"/>
                <a:gd name="T27" fmla="*/ 24 h 31"/>
                <a:gd name="T28" fmla="*/ 28 w 44"/>
                <a:gd name="T29" fmla="*/ 21 h 31"/>
                <a:gd name="T30" fmla="*/ 30 w 44"/>
                <a:gd name="T31" fmla="*/ 19 h 31"/>
                <a:gd name="T32" fmla="*/ 33 w 44"/>
                <a:gd name="T33" fmla="*/ 19 h 31"/>
                <a:gd name="T34" fmla="*/ 37 w 44"/>
                <a:gd name="T35" fmla="*/ 18 h 31"/>
                <a:gd name="T36" fmla="*/ 43 w 44"/>
                <a:gd name="T37" fmla="*/ 17 h 31"/>
                <a:gd name="T38" fmla="*/ 44 w 44"/>
                <a:gd name="T39" fmla="*/ 12 h 31"/>
                <a:gd name="T40" fmla="*/ 43 w 44"/>
                <a:gd name="T41" fmla="*/ 8 h 31"/>
                <a:gd name="T42" fmla="*/ 38 w 44"/>
                <a:gd name="T43" fmla="*/ 4 h 31"/>
                <a:gd name="T44" fmla="*/ 37 w 44"/>
                <a:gd name="T45" fmla="*/ 5 h 31"/>
                <a:gd name="T46" fmla="*/ 37 w 44"/>
                <a:gd name="T47" fmla="*/ 8 h 31"/>
                <a:gd name="T48" fmla="*/ 38 w 44"/>
                <a:gd name="T49" fmla="*/ 10 h 31"/>
                <a:gd name="T50" fmla="*/ 38 w 44"/>
                <a:gd name="T51" fmla="*/ 12 h 31"/>
                <a:gd name="T52" fmla="*/ 36 w 44"/>
                <a:gd name="T53" fmla="*/ 14 h 31"/>
                <a:gd name="T54" fmla="*/ 33 w 44"/>
                <a:gd name="T55" fmla="*/ 15 h 31"/>
                <a:gd name="T56" fmla="*/ 27 w 44"/>
                <a:gd name="T57" fmla="*/ 17 h 31"/>
                <a:gd name="T58" fmla="*/ 21 w 44"/>
                <a:gd name="T59" fmla="*/ 15 h 31"/>
                <a:gd name="T60" fmla="*/ 16 w 44"/>
                <a:gd name="T61" fmla="*/ 14 h 31"/>
                <a:gd name="T62" fmla="*/ 10 w 44"/>
                <a:gd name="T63" fmla="*/ 11 h 31"/>
                <a:gd name="T64" fmla="*/ 7 w 44"/>
                <a:gd name="T65" fmla="*/ 7 h 31"/>
                <a:gd name="T66" fmla="*/ 9 w 44"/>
                <a:gd name="T67" fmla="*/ 4 h 31"/>
                <a:gd name="T68" fmla="*/ 12 w 44"/>
                <a:gd name="T69" fmla="*/ 3 h 31"/>
                <a:gd name="T70" fmla="*/ 12 w 44"/>
                <a:gd name="T71" fmla="*/ 1 h 31"/>
                <a:gd name="T72" fmla="*/ 10 w 44"/>
                <a:gd name="T7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" h="31">
                  <a:moveTo>
                    <a:pt x="10" y="0"/>
                  </a:moveTo>
                  <a:lnTo>
                    <a:pt x="6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3" y="11"/>
                  </a:lnTo>
                  <a:lnTo>
                    <a:pt x="9" y="15"/>
                  </a:lnTo>
                  <a:lnTo>
                    <a:pt x="14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20" y="29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6" y="24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7" y="18"/>
                  </a:lnTo>
                  <a:lnTo>
                    <a:pt x="43" y="17"/>
                  </a:lnTo>
                  <a:lnTo>
                    <a:pt x="44" y="12"/>
                  </a:lnTo>
                  <a:lnTo>
                    <a:pt x="43" y="8"/>
                  </a:lnTo>
                  <a:lnTo>
                    <a:pt x="38" y="4"/>
                  </a:lnTo>
                  <a:lnTo>
                    <a:pt x="37" y="5"/>
                  </a:lnTo>
                  <a:lnTo>
                    <a:pt x="37" y="8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3" y="15"/>
                  </a:lnTo>
                  <a:lnTo>
                    <a:pt x="27" y="17"/>
                  </a:lnTo>
                  <a:lnTo>
                    <a:pt x="21" y="15"/>
                  </a:lnTo>
                  <a:lnTo>
                    <a:pt x="16" y="14"/>
                  </a:lnTo>
                  <a:lnTo>
                    <a:pt x="10" y="11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2" name="Freeform 64"/>
            <p:cNvSpPr/>
            <p:nvPr/>
          </p:nvSpPr>
          <p:spPr bwMode="auto">
            <a:xfrm>
              <a:off x="5231" y="1687"/>
              <a:ext cx="24" cy="16"/>
            </a:xfrm>
            <a:custGeom>
              <a:avLst/>
              <a:gdLst>
                <a:gd name="T0" fmla="*/ 13 w 48"/>
                <a:gd name="T1" fmla="*/ 21 h 32"/>
                <a:gd name="T2" fmla="*/ 23 w 48"/>
                <a:gd name="T3" fmla="*/ 24 h 32"/>
                <a:gd name="T4" fmla="*/ 31 w 48"/>
                <a:gd name="T5" fmla="*/ 24 h 32"/>
                <a:gd name="T6" fmla="*/ 38 w 48"/>
                <a:gd name="T7" fmla="*/ 22 h 32"/>
                <a:gd name="T8" fmla="*/ 41 w 48"/>
                <a:gd name="T9" fmla="*/ 20 h 32"/>
                <a:gd name="T10" fmla="*/ 42 w 48"/>
                <a:gd name="T11" fmla="*/ 17 h 32"/>
                <a:gd name="T12" fmla="*/ 41 w 48"/>
                <a:gd name="T13" fmla="*/ 14 h 32"/>
                <a:gd name="T14" fmla="*/ 38 w 48"/>
                <a:gd name="T15" fmla="*/ 11 h 32"/>
                <a:gd name="T16" fmla="*/ 35 w 48"/>
                <a:gd name="T17" fmla="*/ 10 h 32"/>
                <a:gd name="T18" fmla="*/ 31 w 48"/>
                <a:gd name="T19" fmla="*/ 8 h 32"/>
                <a:gd name="T20" fmla="*/ 28 w 48"/>
                <a:gd name="T21" fmla="*/ 6 h 32"/>
                <a:gd name="T22" fmla="*/ 30 w 48"/>
                <a:gd name="T23" fmla="*/ 3 h 32"/>
                <a:gd name="T24" fmla="*/ 37 w 48"/>
                <a:gd name="T25" fmla="*/ 6 h 32"/>
                <a:gd name="T26" fmla="*/ 45 w 48"/>
                <a:gd name="T27" fmla="*/ 11 h 32"/>
                <a:gd name="T28" fmla="*/ 48 w 48"/>
                <a:gd name="T29" fmla="*/ 18 h 32"/>
                <a:gd name="T30" fmla="*/ 46 w 48"/>
                <a:gd name="T31" fmla="*/ 24 h 32"/>
                <a:gd name="T32" fmla="*/ 42 w 48"/>
                <a:gd name="T33" fmla="*/ 30 h 32"/>
                <a:gd name="T34" fmla="*/ 35 w 48"/>
                <a:gd name="T35" fmla="*/ 32 h 32"/>
                <a:gd name="T36" fmla="*/ 27 w 48"/>
                <a:gd name="T37" fmla="*/ 32 h 32"/>
                <a:gd name="T38" fmla="*/ 17 w 48"/>
                <a:gd name="T39" fmla="*/ 30 h 32"/>
                <a:gd name="T40" fmla="*/ 7 w 48"/>
                <a:gd name="T41" fmla="*/ 25 h 32"/>
                <a:gd name="T42" fmla="*/ 3 w 48"/>
                <a:gd name="T43" fmla="*/ 21 h 32"/>
                <a:gd name="T44" fmla="*/ 0 w 48"/>
                <a:gd name="T45" fmla="*/ 15 h 32"/>
                <a:gd name="T46" fmla="*/ 0 w 48"/>
                <a:gd name="T47" fmla="*/ 10 h 32"/>
                <a:gd name="T48" fmla="*/ 3 w 48"/>
                <a:gd name="T49" fmla="*/ 6 h 32"/>
                <a:gd name="T50" fmla="*/ 7 w 48"/>
                <a:gd name="T51" fmla="*/ 3 h 32"/>
                <a:gd name="T52" fmla="*/ 11 w 48"/>
                <a:gd name="T53" fmla="*/ 1 h 32"/>
                <a:gd name="T54" fmla="*/ 17 w 48"/>
                <a:gd name="T55" fmla="*/ 0 h 32"/>
                <a:gd name="T56" fmla="*/ 21 w 48"/>
                <a:gd name="T57" fmla="*/ 0 h 32"/>
                <a:gd name="T58" fmla="*/ 24 w 48"/>
                <a:gd name="T59" fmla="*/ 1 h 32"/>
                <a:gd name="T60" fmla="*/ 25 w 48"/>
                <a:gd name="T61" fmla="*/ 3 h 32"/>
                <a:gd name="T62" fmla="*/ 24 w 48"/>
                <a:gd name="T63" fmla="*/ 6 h 32"/>
                <a:gd name="T64" fmla="*/ 20 w 48"/>
                <a:gd name="T65" fmla="*/ 6 h 32"/>
                <a:gd name="T66" fmla="*/ 14 w 48"/>
                <a:gd name="T67" fmla="*/ 7 h 32"/>
                <a:gd name="T68" fmla="*/ 8 w 48"/>
                <a:gd name="T69" fmla="*/ 11 h 32"/>
                <a:gd name="T70" fmla="*/ 7 w 48"/>
                <a:gd name="T71" fmla="*/ 15 h 32"/>
                <a:gd name="T72" fmla="*/ 13 w 48"/>
                <a:gd name="T73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32">
                  <a:moveTo>
                    <a:pt x="13" y="21"/>
                  </a:moveTo>
                  <a:lnTo>
                    <a:pt x="23" y="24"/>
                  </a:lnTo>
                  <a:lnTo>
                    <a:pt x="31" y="24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42" y="17"/>
                  </a:lnTo>
                  <a:lnTo>
                    <a:pt x="41" y="14"/>
                  </a:lnTo>
                  <a:lnTo>
                    <a:pt x="38" y="11"/>
                  </a:lnTo>
                  <a:lnTo>
                    <a:pt x="35" y="10"/>
                  </a:lnTo>
                  <a:lnTo>
                    <a:pt x="31" y="8"/>
                  </a:lnTo>
                  <a:lnTo>
                    <a:pt x="28" y="6"/>
                  </a:lnTo>
                  <a:lnTo>
                    <a:pt x="30" y="3"/>
                  </a:lnTo>
                  <a:lnTo>
                    <a:pt x="37" y="6"/>
                  </a:lnTo>
                  <a:lnTo>
                    <a:pt x="45" y="11"/>
                  </a:lnTo>
                  <a:lnTo>
                    <a:pt x="48" y="18"/>
                  </a:lnTo>
                  <a:lnTo>
                    <a:pt x="46" y="24"/>
                  </a:lnTo>
                  <a:lnTo>
                    <a:pt x="42" y="30"/>
                  </a:lnTo>
                  <a:lnTo>
                    <a:pt x="35" y="32"/>
                  </a:lnTo>
                  <a:lnTo>
                    <a:pt x="27" y="32"/>
                  </a:lnTo>
                  <a:lnTo>
                    <a:pt x="17" y="30"/>
                  </a:lnTo>
                  <a:lnTo>
                    <a:pt x="7" y="25"/>
                  </a:lnTo>
                  <a:lnTo>
                    <a:pt x="3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6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4" y="7"/>
                  </a:lnTo>
                  <a:lnTo>
                    <a:pt x="8" y="11"/>
                  </a:lnTo>
                  <a:lnTo>
                    <a:pt x="7" y="15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3" name="Freeform 65"/>
            <p:cNvSpPr/>
            <p:nvPr/>
          </p:nvSpPr>
          <p:spPr bwMode="auto">
            <a:xfrm>
              <a:off x="5116" y="1922"/>
              <a:ext cx="61" cy="111"/>
            </a:xfrm>
            <a:custGeom>
              <a:avLst/>
              <a:gdLst>
                <a:gd name="T0" fmla="*/ 82 w 121"/>
                <a:gd name="T1" fmla="*/ 204 h 222"/>
                <a:gd name="T2" fmla="*/ 72 w 121"/>
                <a:gd name="T3" fmla="*/ 183 h 222"/>
                <a:gd name="T4" fmla="*/ 55 w 121"/>
                <a:gd name="T5" fmla="*/ 169 h 222"/>
                <a:gd name="T6" fmla="*/ 37 w 121"/>
                <a:gd name="T7" fmla="*/ 157 h 222"/>
                <a:gd name="T8" fmla="*/ 21 w 121"/>
                <a:gd name="T9" fmla="*/ 139 h 222"/>
                <a:gd name="T10" fmla="*/ 18 w 121"/>
                <a:gd name="T11" fmla="*/ 115 h 222"/>
                <a:gd name="T12" fmla="*/ 17 w 121"/>
                <a:gd name="T13" fmla="*/ 100 h 222"/>
                <a:gd name="T14" fmla="*/ 3 w 121"/>
                <a:gd name="T15" fmla="*/ 80 h 222"/>
                <a:gd name="T16" fmla="*/ 1 w 121"/>
                <a:gd name="T17" fmla="*/ 55 h 222"/>
                <a:gd name="T18" fmla="*/ 13 w 121"/>
                <a:gd name="T19" fmla="*/ 36 h 222"/>
                <a:gd name="T20" fmla="*/ 28 w 121"/>
                <a:gd name="T21" fmla="*/ 29 h 222"/>
                <a:gd name="T22" fmla="*/ 42 w 121"/>
                <a:gd name="T23" fmla="*/ 26 h 222"/>
                <a:gd name="T24" fmla="*/ 54 w 121"/>
                <a:gd name="T25" fmla="*/ 19 h 222"/>
                <a:gd name="T26" fmla="*/ 69 w 121"/>
                <a:gd name="T27" fmla="*/ 2 h 222"/>
                <a:gd name="T28" fmla="*/ 96 w 121"/>
                <a:gd name="T29" fmla="*/ 1 h 222"/>
                <a:gd name="T30" fmla="*/ 113 w 121"/>
                <a:gd name="T31" fmla="*/ 11 h 222"/>
                <a:gd name="T32" fmla="*/ 121 w 121"/>
                <a:gd name="T33" fmla="*/ 22 h 222"/>
                <a:gd name="T34" fmla="*/ 117 w 121"/>
                <a:gd name="T35" fmla="*/ 28 h 222"/>
                <a:gd name="T36" fmla="*/ 107 w 121"/>
                <a:gd name="T37" fmla="*/ 19 h 222"/>
                <a:gd name="T38" fmla="*/ 92 w 121"/>
                <a:gd name="T39" fmla="*/ 11 h 222"/>
                <a:gd name="T40" fmla="*/ 76 w 121"/>
                <a:gd name="T41" fmla="*/ 11 h 222"/>
                <a:gd name="T42" fmla="*/ 63 w 121"/>
                <a:gd name="T43" fmla="*/ 19 h 222"/>
                <a:gd name="T44" fmla="*/ 52 w 121"/>
                <a:gd name="T45" fmla="*/ 35 h 222"/>
                <a:gd name="T46" fmla="*/ 42 w 121"/>
                <a:gd name="T47" fmla="*/ 38 h 222"/>
                <a:gd name="T48" fmla="*/ 34 w 121"/>
                <a:gd name="T49" fmla="*/ 39 h 222"/>
                <a:gd name="T50" fmla="*/ 18 w 121"/>
                <a:gd name="T51" fmla="*/ 50 h 222"/>
                <a:gd name="T52" fmla="*/ 18 w 121"/>
                <a:gd name="T53" fmla="*/ 81 h 222"/>
                <a:gd name="T54" fmla="*/ 31 w 121"/>
                <a:gd name="T55" fmla="*/ 97 h 222"/>
                <a:gd name="T56" fmla="*/ 31 w 121"/>
                <a:gd name="T57" fmla="*/ 111 h 222"/>
                <a:gd name="T58" fmla="*/ 27 w 121"/>
                <a:gd name="T59" fmla="*/ 124 h 222"/>
                <a:gd name="T60" fmla="*/ 32 w 121"/>
                <a:gd name="T61" fmla="*/ 138 h 222"/>
                <a:gd name="T62" fmla="*/ 52 w 121"/>
                <a:gd name="T63" fmla="*/ 157 h 222"/>
                <a:gd name="T64" fmla="*/ 83 w 121"/>
                <a:gd name="T65" fmla="*/ 183 h 222"/>
                <a:gd name="T66" fmla="*/ 89 w 121"/>
                <a:gd name="T67" fmla="*/ 215 h 222"/>
                <a:gd name="T68" fmla="*/ 83 w 121"/>
                <a:gd name="T69" fmla="*/ 2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" h="222">
                  <a:moveTo>
                    <a:pt x="83" y="217"/>
                  </a:moveTo>
                  <a:lnTo>
                    <a:pt x="82" y="204"/>
                  </a:lnTo>
                  <a:lnTo>
                    <a:pt x="78" y="193"/>
                  </a:lnTo>
                  <a:lnTo>
                    <a:pt x="72" y="183"/>
                  </a:lnTo>
                  <a:lnTo>
                    <a:pt x="63" y="176"/>
                  </a:lnTo>
                  <a:lnTo>
                    <a:pt x="55" y="169"/>
                  </a:lnTo>
                  <a:lnTo>
                    <a:pt x="47" y="163"/>
                  </a:lnTo>
                  <a:lnTo>
                    <a:pt x="37" y="157"/>
                  </a:lnTo>
                  <a:lnTo>
                    <a:pt x="30" y="152"/>
                  </a:lnTo>
                  <a:lnTo>
                    <a:pt x="21" y="139"/>
                  </a:lnTo>
                  <a:lnTo>
                    <a:pt x="18" y="126"/>
                  </a:lnTo>
                  <a:lnTo>
                    <a:pt x="18" y="115"/>
                  </a:lnTo>
                  <a:lnTo>
                    <a:pt x="20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3" y="80"/>
                  </a:lnTo>
                  <a:lnTo>
                    <a:pt x="0" y="69"/>
                  </a:lnTo>
                  <a:lnTo>
                    <a:pt x="1" y="55"/>
                  </a:lnTo>
                  <a:lnTo>
                    <a:pt x="6" y="43"/>
                  </a:lnTo>
                  <a:lnTo>
                    <a:pt x="13" y="36"/>
                  </a:lnTo>
                  <a:lnTo>
                    <a:pt x="20" y="32"/>
                  </a:lnTo>
                  <a:lnTo>
                    <a:pt x="28" y="29"/>
                  </a:lnTo>
                  <a:lnTo>
                    <a:pt x="35" y="28"/>
                  </a:lnTo>
                  <a:lnTo>
                    <a:pt x="42" y="26"/>
                  </a:lnTo>
                  <a:lnTo>
                    <a:pt x="48" y="25"/>
                  </a:lnTo>
                  <a:lnTo>
                    <a:pt x="54" y="19"/>
                  </a:lnTo>
                  <a:lnTo>
                    <a:pt x="61" y="11"/>
                  </a:lnTo>
                  <a:lnTo>
                    <a:pt x="69" y="2"/>
                  </a:lnTo>
                  <a:lnTo>
                    <a:pt x="85" y="0"/>
                  </a:lnTo>
                  <a:lnTo>
                    <a:pt x="96" y="1"/>
                  </a:lnTo>
                  <a:lnTo>
                    <a:pt x="104" y="5"/>
                  </a:lnTo>
                  <a:lnTo>
                    <a:pt x="113" y="11"/>
                  </a:lnTo>
                  <a:lnTo>
                    <a:pt x="120" y="18"/>
                  </a:lnTo>
                  <a:lnTo>
                    <a:pt x="121" y="22"/>
                  </a:lnTo>
                  <a:lnTo>
                    <a:pt x="120" y="26"/>
                  </a:lnTo>
                  <a:lnTo>
                    <a:pt x="117" y="28"/>
                  </a:lnTo>
                  <a:lnTo>
                    <a:pt x="113" y="25"/>
                  </a:lnTo>
                  <a:lnTo>
                    <a:pt x="107" y="19"/>
                  </a:lnTo>
                  <a:lnTo>
                    <a:pt x="100" y="14"/>
                  </a:lnTo>
                  <a:lnTo>
                    <a:pt x="92" y="11"/>
                  </a:lnTo>
                  <a:lnTo>
                    <a:pt x="83" y="9"/>
                  </a:lnTo>
                  <a:lnTo>
                    <a:pt x="76" y="11"/>
                  </a:lnTo>
                  <a:lnTo>
                    <a:pt x="69" y="14"/>
                  </a:lnTo>
                  <a:lnTo>
                    <a:pt x="63" y="19"/>
                  </a:lnTo>
                  <a:lnTo>
                    <a:pt x="58" y="28"/>
                  </a:lnTo>
                  <a:lnTo>
                    <a:pt x="52" y="35"/>
                  </a:lnTo>
                  <a:lnTo>
                    <a:pt x="47" y="38"/>
                  </a:lnTo>
                  <a:lnTo>
                    <a:pt x="42" y="38"/>
                  </a:lnTo>
                  <a:lnTo>
                    <a:pt x="39" y="38"/>
                  </a:lnTo>
                  <a:lnTo>
                    <a:pt x="34" y="39"/>
                  </a:lnTo>
                  <a:lnTo>
                    <a:pt x="25" y="43"/>
                  </a:lnTo>
                  <a:lnTo>
                    <a:pt x="18" y="50"/>
                  </a:lnTo>
                  <a:lnTo>
                    <a:pt x="16" y="66"/>
                  </a:lnTo>
                  <a:lnTo>
                    <a:pt x="18" y="81"/>
                  </a:lnTo>
                  <a:lnTo>
                    <a:pt x="24" y="91"/>
                  </a:lnTo>
                  <a:lnTo>
                    <a:pt x="31" y="97"/>
                  </a:lnTo>
                  <a:lnTo>
                    <a:pt x="32" y="104"/>
                  </a:lnTo>
                  <a:lnTo>
                    <a:pt x="31" y="111"/>
                  </a:lnTo>
                  <a:lnTo>
                    <a:pt x="28" y="118"/>
                  </a:lnTo>
                  <a:lnTo>
                    <a:pt x="27" y="124"/>
                  </a:lnTo>
                  <a:lnTo>
                    <a:pt x="28" y="131"/>
                  </a:lnTo>
                  <a:lnTo>
                    <a:pt x="32" y="138"/>
                  </a:lnTo>
                  <a:lnTo>
                    <a:pt x="41" y="148"/>
                  </a:lnTo>
                  <a:lnTo>
                    <a:pt x="52" y="157"/>
                  </a:lnTo>
                  <a:lnTo>
                    <a:pt x="69" y="169"/>
                  </a:lnTo>
                  <a:lnTo>
                    <a:pt x="83" y="183"/>
                  </a:lnTo>
                  <a:lnTo>
                    <a:pt x="89" y="201"/>
                  </a:lnTo>
                  <a:lnTo>
                    <a:pt x="89" y="215"/>
                  </a:lnTo>
                  <a:lnTo>
                    <a:pt x="87" y="222"/>
                  </a:lnTo>
                  <a:lnTo>
                    <a:pt x="83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4" name="Freeform 66"/>
            <p:cNvSpPr/>
            <p:nvPr/>
          </p:nvSpPr>
          <p:spPr bwMode="auto">
            <a:xfrm>
              <a:off x="5156" y="1932"/>
              <a:ext cx="91" cy="100"/>
            </a:xfrm>
            <a:custGeom>
              <a:avLst/>
              <a:gdLst>
                <a:gd name="T0" fmla="*/ 57 w 182"/>
                <a:gd name="T1" fmla="*/ 9 h 202"/>
                <a:gd name="T2" fmla="*/ 71 w 182"/>
                <a:gd name="T3" fmla="*/ 2 h 202"/>
                <a:gd name="T4" fmla="*/ 83 w 182"/>
                <a:gd name="T5" fmla="*/ 0 h 202"/>
                <a:gd name="T6" fmla="*/ 93 w 182"/>
                <a:gd name="T7" fmla="*/ 2 h 202"/>
                <a:gd name="T8" fmla="*/ 105 w 182"/>
                <a:gd name="T9" fmla="*/ 9 h 202"/>
                <a:gd name="T10" fmla="*/ 123 w 182"/>
                <a:gd name="T11" fmla="*/ 26 h 202"/>
                <a:gd name="T12" fmla="*/ 147 w 182"/>
                <a:gd name="T13" fmla="*/ 34 h 202"/>
                <a:gd name="T14" fmla="*/ 165 w 182"/>
                <a:gd name="T15" fmla="*/ 44 h 202"/>
                <a:gd name="T16" fmla="*/ 175 w 182"/>
                <a:gd name="T17" fmla="*/ 55 h 202"/>
                <a:gd name="T18" fmla="*/ 179 w 182"/>
                <a:gd name="T19" fmla="*/ 65 h 202"/>
                <a:gd name="T20" fmla="*/ 182 w 182"/>
                <a:gd name="T21" fmla="*/ 81 h 202"/>
                <a:gd name="T22" fmla="*/ 175 w 182"/>
                <a:gd name="T23" fmla="*/ 93 h 202"/>
                <a:gd name="T24" fmla="*/ 169 w 182"/>
                <a:gd name="T25" fmla="*/ 98 h 202"/>
                <a:gd name="T26" fmla="*/ 168 w 182"/>
                <a:gd name="T27" fmla="*/ 107 h 202"/>
                <a:gd name="T28" fmla="*/ 176 w 182"/>
                <a:gd name="T29" fmla="*/ 124 h 202"/>
                <a:gd name="T30" fmla="*/ 166 w 182"/>
                <a:gd name="T31" fmla="*/ 150 h 202"/>
                <a:gd name="T32" fmla="*/ 151 w 182"/>
                <a:gd name="T33" fmla="*/ 165 h 202"/>
                <a:gd name="T34" fmla="*/ 133 w 182"/>
                <a:gd name="T35" fmla="*/ 178 h 202"/>
                <a:gd name="T36" fmla="*/ 106 w 182"/>
                <a:gd name="T37" fmla="*/ 184 h 202"/>
                <a:gd name="T38" fmla="*/ 89 w 182"/>
                <a:gd name="T39" fmla="*/ 195 h 202"/>
                <a:gd name="T40" fmla="*/ 81 w 182"/>
                <a:gd name="T41" fmla="*/ 201 h 202"/>
                <a:gd name="T42" fmla="*/ 71 w 182"/>
                <a:gd name="T43" fmla="*/ 202 h 202"/>
                <a:gd name="T44" fmla="*/ 71 w 182"/>
                <a:gd name="T45" fmla="*/ 198 h 202"/>
                <a:gd name="T46" fmla="*/ 82 w 182"/>
                <a:gd name="T47" fmla="*/ 195 h 202"/>
                <a:gd name="T48" fmla="*/ 95 w 182"/>
                <a:gd name="T49" fmla="*/ 182 h 202"/>
                <a:gd name="T50" fmla="*/ 112 w 182"/>
                <a:gd name="T51" fmla="*/ 177 h 202"/>
                <a:gd name="T52" fmla="*/ 123 w 182"/>
                <a:gd name="T53" fmla="*/ 174 h 202"/>
                <a:gd name="T54" fmla="*/ 143 w 182"/>
                <a:gd name="T55" fmla="*/ 164 h 202"/>
                <a:gd name="T56" fmla="*/ 161 w 182"/>
                <a:gd name="T57" fmla="*/ 140 h 202"/>
                <a:gd name="T58" fmla="*/ 169 w 182"/>
                <a:gd name="T59" fmla="*/ 123 h 202"/>
                <a:gd name="T60" fmla="*/ 162 w 182"/>
                <a:gd name="T61" fmla="*/ 106 h 202"/>
                <a:gd name="T62" fmla="*/ 162 w 182"/>
                <a:gd name="T63" fmla="*/ 93 h 202"/>
                <a:gd name="T64" fmla="*/ 171 w 182"/>
                <a:gd name="T65" fmla="*/ 83 h 202"/>
                <a:gd name="T66" fmla="*/ 175 w 182"/>
                <a:gd name="T67" fmla="*/ 72 h 202"/>
                <a:gd name="T68" fmla="*/ 169 w 182"/>
                <a:gd name="T69" fmla="*/ 58 h 202"/>
                <a:gd name="T70" fmla="*/ 148 w 182"/>
                <a:gd name="T71" fmla="*/ 44 h 202"/>
                <a:gd name="T72" fmla="*/ 117 w 182"/>
                <a:gd name="T73" fmla="*/ 36 h 202"/>
                <a:gd name="T74" fmla="*/ 102 w 182"/>
                <a:gd name="T75" fmla="*/ 21 h 202"/>
                <a:gd name="T76" fmla="*/ 93 w 182"/>
                <a:gd name="T77" fmla="*/ 14 h 202"/>
                <a:gd name="T78" fmla="*/ 74 w 182"/>
                <a:gd name="T79" fmla="*/ 12 h 202"/>
                <a:gd name="T80" fmla="*/ 48 w 182"/>
                <a:gd name="T81" fmla="*/ 30 h 202"/>
                <a:gd name="T82" fmla="*/ 33 w 182"/>
                <a:gd name="T83" fmla="*/ 55 h 202"/>
                <a:gd name="T84" fmla="*/ 36 w 182"/>
                <a:gd name="T85" fmla="*/ 85 h 202"/>
                <a:gd name="T86" fmla="*/ 24 w 182"/>
                <a:gd name="T87" fmla="*/ 102 h 202"/>
                <a:gd name="T88" fmla="*/ 12 w 182"/>
                <a:gd name="T89" fmla="*/ 112 h 202"/>
                <a:gd name="T90" fmla="*/ 10 w 182"/>
                <a:gd name="T91" fmla="*/ 127 h 202"/>
                <a:gd name="T92" fmla="*/ 17 w 182"/>
                <a:gd name="T93" fmla="*/ 147 h 202"/>
                <a:gd name="T94" fmla="*/ 20 w 182"/>
                <a:gd name="T95" fmla="*/ 178 h 202"/>
                <a:gd name="T96" fmla="*/ 13 w 182"/>
                <a:gd name="T97" fmla="*/ 182 h 202"/>
                <a:gd name="T98" fmla="*/ 14 w 182"/>
                <a:gd name="T99" fmla="*/ 169 h 202"/>
                <a:gd name="T100" fmla="*/ 12 w 182"/>
                <a:gd name="T101" fmla="*/ 154 h 202"/>
                <a:gd name="T102" fmla="*/ 2 w 182"/>
                <a:gd name="T103" fmla="*/ 129 h 202"/>
                <a:gd name="T104" fmla="*/ 6 w 182"/>
                <a:gd name="T105" fmla="*/ 109 h 202"/>
                <a:gd name="T106" fmla="*/ 23 w 182"/>
                <a:gd name="T107" fmla="*/ 88 h 202"/>
                <a:gd name="T108" fmla="*/ 21 w 182"/>
                <a:gd name="T109" fmla="*/ 72 h 202"/>
                <a:gd name="T110" fmla="*/ 19 w 182"/>
                <a:gd name="T111" fmla="*/ 57 h 202"/>
                <a:gd name="T112" fmla="*/ 27 w 182"/>
                <a:gd name="T113" fmla="*/ 41 h 202"/>
                <a:gd name="T114" fmla="*/ 43 w 182"/>
                <a:gd name="T115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" h="202">
                  <a:moveTo>
                    <a:pt x="50" y="14"/>
                  </a:moveTo>
                  <a:lnTo>
                    <a:pt x="57" y="9"/>
                  </a:lnTo>
                  <a:lnTo>
                    <a:pt x="64" y="3"/>
                  </a:lnTo>
                  <a:lnTo>
                    <a:pt x="71" y="2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3" y="2"/>
                  </a:lnTo>
                  <a:lnTo>
                    <a:pt x="97" y="3"/>
                  </a:lnTo>
                  <a:lnTo>
                    <a:pt x="105" y="9"/>
                  </a:lnTo>
                  <a:lnTo>
                    <a:pt x="113" y="17"/>
                  </a:lnTo>
                  <a:lnTo>
                    <a:pt x="123" y="26"/>
                  </a:lnTo>
                  <a:lnTo>
                    <a:pt x="133" y="30"/>
                  </a:lnTo>
                  <a:lnTo>
                    <a:pt x="147" y="34"/>
                  </a:lnTo>
                  <a:lnTo>
                    <a:pt x="158" y="38"/>
                  </a:lnTo>
                  <a:lnTo>
                    <a:pt x="165" y="44"/>
                  </a:lnTo>
                  <a:lnTo>
                    <a:pt x="171" y="50"/>
                  </a:lnTo>
                  <a:lnTo>
                    <a:pt x="175" y="55"/>
                  </a:lnTo>
                  <a:lnTo>
                    <a:pt x="176" y="61"/>
                  </a:lnTo>
                  <a:lnTo>
                    <a:pt x="179" y="65"/>
                  </a:lnTo>
                  <a:lnTo>
                    <a:pt x="181" y="71"/>
                  </a:lnTo>
                  <a:lnTo>
                    <a:pt x="182" y="81"/>
                  </a:lnTo>
                  <a:lnTo>
                    <a:pt x="179" y="88"/>
                  </a:lnTo>
                  <a:lnTo>
                    <a:pt x="175" y="93"/>
                  </a:lnTo>
                  <a:lnTo>
                    <a:pt x="172" y="96"/>
                  </a:lnTo>
                  <a:lnTo>
                    <a:pt x="169" y="98"/>
                  </a:lnTo>
                  <a:lnTo>
                    <a:pt x="168" y="102"/>
                  </a:lnTo>
                  <a:lnTo>
                    <a:pt x="168" y="107"/>
                  </a:lnTo>
                  <a:lnTo>
                    <a:pt x="174" y="114"/>
                  </a:lnTo>
                  <a:lnTo>
                    <a:pt x="176" y="124"/>
                  </a:lnTo>
                  <a:lnTo>
                    <a:pt x="174" y="137"/>
                  </a:lnTo>
                  <a:lnTo>
                    <a:pt x="166" y="150"/>
                  </a:lnTo>
                  <a:lnTo>
                    <a:pt x="158" y="158"/>
                  </a:lnTo>
                  <a:lnTo>
                    <a:pt x="151" y="165"/>
                  </a:lnTo>
                  <a:lnTo>
                    <a:pt x="143" y="172"/>
                  </a:lnTo>
                  <a:lnTo>
                    <a:pt x="133" y="178"/>
                  </a:lnTo>
                  <a:lnTo>
                    <a:pt x="120" y="181"/>
                  </a:lnTo>
                  <a:lnTo>
                    <a:pt x="106" y="184"/>
                  </a:lnTo>
                  <a:lnTo>
                    <a:pt x="96" y="189"/>
                  </a:lnTo>
                  <a:lnTo>
                    <a:pt x="89" y="195"/>
                  </a:lnTo>
                  <a:lnTo>
                    <a:pt x="85" y="199"/>
                  </a:lnTo>
                  <a:lnTo>
                    <a:pt x="81" y="201"/>
                  </a:lnTo>
                  <a:lnTo>
                    <a:pt x="75" y="202"/>
                  </a:lnTo>
                  <a:lnTo>
                    <a:pt x="71" y="202"/>
                  </a:lnTo>
                  <a:lnTo>
                    <a:pt x="69" y="199"/>
                  </a:lnTo>
                  <a:lnTo>
                    <a:pt x="71" y="198"/>
                  </a:lnTo>
                  <a:lnTo>
                    <a:pt x="76" y="196"/>
                  </a:lnTo>
                  <a:lnTo>
                    <a:pt x="82" y="195"/>
                  </a:lnTo>
                  <a:lnTo>
                    <a:pt x="88" y="189"/>
                  </a:lnTo>
                  <a:lnTo>
                    <a:pt x="95" y="182"/>
                  </a:lnTo>
                  <a:lnTo>
                    <a:pt x="103" y="178"/>
                  </a:lnTo>
                  <a:lnTo>
                    <a:pt x="112" y="177"/>
                  </a:lnTo>
                  <a:lnTo>
                    <a:pt x="117" y="175"/>
                  </a:lnTo>
                  <a:lnTo>
                    <a:pt x="123" y="174"/>
                  </a:lnTo>
                  <a:lnTo>
                    <a:pt x="133" y="171"/>
                  </a:lnTo>
                  <a:lnTo>
                    <a:pt x="143" y="164"/>
                  </a:lnTo>
                  <a:lnTo>
                    <a:pt x="152" y="153"/>
                  </a:lnTo>
                  <a:lnTo>
                    <a:pt x="161" y="140"/>
                  </a:lnTo>
                  <a:lnTo>
                    <a:pt x="166" y="131"/>
                  </a:lnTo>
                  <a:lnTo>
                    <a:pt x="169" y="123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66" y="89"/>
                  </a:lnTo>
                  <a:lnTo>
                    <a:pt x="171" y="83"/>
                  </a:lnTo>
                  <a:lnTo>
                    <a:pt x="175" y="78"/>
                  </a:lnTo>
                  <a:lnTo>
                    <a:pt x="175" y="72"/>
                  </a:lnTo>
                  <a:lnTo>
                    <a:pt x="174" y="65"/>
                  </a:lnTo>
                  <a:lnTo>
                    <a:pt x="169" y="58"/>
                  </a:lnTo>
                  <a:lnTo>
                    <a:pt x="161" y="50"/>
                  </a:lnTo>
                  <a:lnTo>
                    <a:pt x="148" y="44"/>
                  </a:lnTo>
                  <a:lnTo>
                    <a:pt x="133" y="40"/>
                  </a:lnTo>
                  <a:lnTo>
                    <a:pt x="117" y="36"/>
                  </a:lnTo>
                  <a:lnTo>
                    <a:pt x="107" y="28"/>
                  </a:lnTo>
                  <a:lnTo>
                    <a:pt x="102" y="21"/>
                  </a:lnTo>
                  <a:lnTo>
                    <a:pt x="97" y="17"/>
                  </a:lnTo>
                  <a:lnTo>
                    <a:pt x="93" y="14"/>
                  </a:lnTo>
                  <a:lnTo>
                    <a:pt x="85" y="12"/>
                  </a:lnTo>
                  <a:lnTo>
                    <a:pt x="74" y="12"/>
                  </a:lnTo>
                  <a:lnTo>
                    <a:pt x="61" y="19"/>
                  </a:lnTo>
                  <a:lnTo>
                    <a:pt x="48" y="30"/>
                  </a:lnTo>
                  <a:lnTo>
                    <a:pt x="38" y="41"/>
                  </a:lnTo>
                  <a:lnTo>
                    <a:pt x="33" y="55"/>
                  </a:lnTo>
                  <a:lnTo>
                    <a:pt x="36" y="74"/>
                  </a:lnTo>
                  <a:lnTo>
                    <a:pt x="36" y="85"/>
                  </a:lnTo>
                  <a:lnTo>
                    <a:pt x="31" y="95"/>
                  </a:lnTo>
                  <a:lnTo>
                    <a:pt x="24" y="102"/>
                  </a:lnTo>
                  <a:lnTo>
                    <a:pt x="16" y="107"/>
                  </a:lnTo>
                  <a:lnTo>
                    <a:pt x="12" y="112"/>
                  </a:lnTo>
                  <a:lnTo>
                    <a:pt x="9" y="119"/>
                  </a:lnTo>
                  <a:lnTo>
                    <a:pt x="10" y="127"/>
                  </a:lnTo>
                  <a:lnTo>
                    <a:pt x="13" y="136"/>
                  </a:lnTo>
                  <a:lnTo>
                    <a:pt x="17" y="147"/>
                  </a:lnTo>
                  <a:lnTo>
                    <a:pt x="20" y="164"/>
                  </a:lnTo>
                  <a:lnTo>
                    <a:pt x="20" y="178"/>
                  </a:lnTo>
                  <a:lnTo>
                    <a:pt x="17" y="185"/>
                  </a:lnTo>
                  <a:lnTo>
                    <a:pt x="13" y="182"/>
                  </a:lnTo>
                  <a:lnTo>
                    <a:pt x="14" y="178"/>
                  </a:lnTo>
                  <a:lnTo>
                    <a:pt x="14" y="169"/>
                  </a:lnTo>
                  <a:lnTo>
                    <a:pt x="14" y="162"/>
                  </a:lnTo>
                  <a:lnTo>
                    <a:pt x="12" y="154"/>
                  </a:lnTo>
                  <a:lnTo>
                    <a:pt x="6" y="141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6" y="109"/>
                  </a:lnTo>
                  <a:lnTo>
                    <a:pt x="14" y="98"/>
                  </a:lnTo>
                  <a:lnTo>
                    <a:pt x="23" y="88"/>
                  </a:lnTo>
                  <a:lnTo>
                    <a:pt x="24" y="79"/>
                  </a:lnTo>
                  <a:lnTo>
                    <a:pt x="21" y="72"/>
                  </a:lnTo>
                  <a:lnTo>
                    <a:pt x="20" y="65"/>
                  </a:lnTo>
                  <a:lnTo>
                    <a:pt x="19" y="57"/>
                  </a:lnTo>
                  <a:lnTo>
                    <a:pt x="21" y="50"/>
                  </a:lnTo>
                  <a:lnTo>
                    <a:pt x="27" y="41"/>
                  </a:lnTo>
                  <a:lnTo>
                    <a:pt x="34" y="31"/>
                  </a:lnTo>
                  <a:lnTo>
                    <a:pt x="43" y="21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5" name="Freeform 67"/>
            <p:cNvSpPr/>
            <p:nvPr/>
          </p:nvSpPr>
          <p:spPr bwMode="auto">
            <a:xfrm>
              <a:off x="5191" y="1984"/>
              <a:ext cx="80" cy="65"/>
            </a:xfrm>
            <a:custGeom>
              <a:avLst/>
              <a:gdLst>
                <a:gd name="T0" fmla="*/ 0 w 161"/>
                <a:gd name="T1" fmla="*/ 128 h 129"/>
                <a:gd name="T2" fmla="*/ 3 w 161"/>
                <a:gd name="T3" fmla="*/ 128 h 129"/>
                <a:gd name="T4" fmla="*/ 9 w 161"/>
                <a:gd name="T5" fmla="*/ 127 h 129"/>
                <a:gd name="T6" fmla="*/ 28 w 161"/>
                <a:gd name="T7" fmla="*/ 117 h 129"/>
                <a:gd name="T8" fmla="*/ 41 w 161"/>
                <a:gd name="T9" fmla="*/ 118 h 129"/>
                <a:gd name="T10" fmla="*/ 51 w 161"/>
                <a:gd name="T11" fmla="*/ 119 h 129"/>
                <a:gd name="T12" fmla="*/ 65 w 161"/>
                <a:gd name="T13" fmla="*/ 119 h 129"/>
                <a:gd name="T14" fmla="*/ 78 w 161"/>
                <a:gd name="T15" fmla="*/ 117 h 129"/>
                <a:gd name="T16" fmla="*/ 90 w 161"/>
                <a:gd name="T17" fmla="*/ 108 h 129"/>
                <a:gd name="T18" fmla="*/ 105 w 161"/>
                <a:gd name="T19" fmla="*/ 108 h 129"/>
                <a:gd name="T20" fmla="*/ 114 w 161"/>
                <a:gd name="T21" fmla="*/ 105 h 129"/>
                <a:gd name="T22" fmla="*/ 126 w 161"/>
                <a:gd name="T23" fmla="*/ 97 h 129"/>
                <a:gd name="T24" fmla="*/ 141 w 161"/>
                <a:gd name="T25" fmla="*/ 94 h 129"/>
                <a:gd name="T26" fmla="*/ 155 w 161"/>
                <a:gd name="T27" fmla="*/ 76 h 129"/>
                <a:gd name="T28" fmla="*/ 152 w 161"/>
                <a:gd name="T29" fmla="*/ 57 h 129"/>
                <a:gd name="T30" fmla="*/ 155 w 161"/>
                <a:gd name="T31" fmla="*/ 42 h 129"/>
                <a:gd name="T32" fmla="*/ 161 w 161"/>
                <a:gd name="T33" fmla="*/ 26 h 129"/>
                <a:gd name="T34" fmla="*/ 144 w 161"/>
                <a:gd name="T35" fmla="*/ 2 h 129"/>
                <a:gd name="T36" fmla="*/ 123 w 161"/>
                <a:gd name="T37" fmla="*/ 1 h 129"/>
                <a:gd name="T38" fmla="*/ 130 w 161"/>
                <a:gd name="T39" fmla="*/ 5 h 129"/>
                <a:gd name="T40" fmla="*/ 141 w 161"/>
                <a:gd name="T41" fmla="*/ 9 h 129"/>
                <a:gd name="T42" fmla="*/ 154 w 161"/>
                <a:gd name="T43" fmla="*/ 21 h 129"/>
                <a:gd name="T44" fmla="*/ 152 w 161"/>
                <a:gd name="T45" fmla="*/ 33 h 129"/>
                <a:gd name="T46" fmla="*/ 145 w 161"/>
                <a:gd name="T47" fmla="*/ 52 h 129"/>
                <a:gd name="T48" fmla="*/ 147 w 161"/>
                <a:gd name="T49" fmla="*/ 69 h 129"/>
                <a:gd name="T50" fmla="*/ 143 w 161"/>
                <a:gd name="T51" fmla="*/ 81 h 129"/>
                <a:gd name="T52" fmla="*/ 131 w 161"/>
                <a:gd name="T53" fmla="*/ 87 h 129"/>
                <a:gd name="T54" fmla="*/ 119 w 161"/>
                <a:gd name="T55" fmla="*/ 91 h 129"/>
                <a:gd name="T56" fmla="*/ 106 w 161"/>
                <a:gd name="T57" fmla="*/ 101 h 129"/>
                <a:gd name="T58" fmla="*/ 95 w 161"/>
                <a:gd name="T59" fmla="*/ 104 h 129"/>
                <a:gd name="T60" fmla="*/ 86 w 161"/>
                <a:gd name="T61" fmla="*/ 105 h 129"/>
                <a:gd name="T62" fmla="*/ 72 w 161"/>
                <a:gd name="T63" fmla="*/ 112 h 129"/>
                <a:gd name="T64" fmla="*/ 52 w 161"/>
                <a:gd name="T65" fmla="*/ 111 h 129"/>
                <a:gd name="T66" fmla="*/ 37 w 161"/>
                <a:gd name="T67" fmla="*/ 108 h 129"/>
                <a:gd name="T68" fmla="*/ 27 w 161"/>
                <a:gd name="T69" fmla="*/ 111 h 129"/>
                <a:gd name="T70" fmla="*/ 10 w 161"/>
                <a:gd name="T71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" h="129">
                  <a:moveTo>
                    <a:pt x="0" y="127"/>
                  </a:moveTo>
                  <a:lnTo>
                    <a:pt x="0" y="128"/>
                  </a:lnTo>
                  <a:lnTo>
                    <a:pt x="2" y="128"/>
                  </a:lnTo>
                  <a:lnTo>
                    <a:pt x="3" y="128"/>
                  </a:lnTo>
                  <a:lnTo>
                    <a:pt x="5" y="129"/>
                  </a:lnTo>
                  <a:lnTo>
                    <a:pt x="9" y="127"/>
                  </a:lnTo>
                  <a:lnTo>
                    <a:pt x="17" y="121"/>
                  </a:lnTo>
                  <a:lnTo>
                    <a:pt x="28" y="117"/>
                  </a:lnTo>
                  <a:lnTo>
                    <a:pt x="37" y="117"/>
                  </a:lnTo>
                  <a:lnTo>
                    <a:pt x="41" y="118"/>
                  </a:lnTo>
                  <a:lnTo>
                    <a:pt x="45" y="119"/>
                  </a:lnTo>
                  <a:lnTo>
                    <a:pt x="51" y="119"/>
                  </a:lnTo>
                  <a:lnTo>
                    <a:pt x="58" y="119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8" y="117"/>
                  </a:lnTo>
                  <a:lnTo>
                    <a:pt x="82" y="114"/>
                  </a:lnTo>
                  <a:lnTo>
                    <a:pt x="90" y="108"/>
                  </a:lnTo>
                  <a:lnTo>
                    <a:pt x="97" y="107"/>
                  </a:lnTo>
                  <a:lnTo>
                    <a:pt x="105" y="108"/>
                  </a:lnTo>
                  <a:lnTo>
                    <a:pt x="109" y="108"/>
                  </a:lnTo>
                  <a:lnTo>
                    <a:pt x="114" y="105"/>
                  </a:lnTo>
                  <a:lnTo>
                    <a:pt x="119" y="100"/>
                  </a:lnTo>
                  <a:lnTo>
                    <a:pt x="126" y="97"/>
                  </a:lnTo>
                  <a:lnTo>
                    <a:pt x="133" y="96"/>
                  </a:lnTo>
                  <a:lnTo>
                    <a:pt x="141" y="94"/>
                  </a:lnTo>
                  <a:lnTo>
                    <a:pt x="150" y="87"/>
                  </a:lnTo>
                  <a:lnTo>
                    <a:pt x="155" y="76"/>
                  </a:lnTo>
                  <a:lnTo>
                    <a:pt x="154" y="63"/>
                  </a:lnTo>
                  <a:lnTo>
                    <a:pt x="152" y="57"/>
                  </a:lnTo>
                  <a:lnTo>
                    <a:pt x="154" y="49"/>
                  </a:lnTo>
                  <a:lnTo>
                    <a:pt x="155" y="42"/>
                  </a:lnTo>
                  <a:lnTo>
                    <a:pt x="158" y="36"/>
                  </a:lnTo>
                  <a:lnTo>
                    <a:pt x="161" y="26"/>
                  </a:lnTo>
                  <a:lnTo>
                    <a:pt x="157" y="12"/>
                  </a:lnTo>
                  <a:lnTo>
                    <a:pt x="144" y="2"/>
                  </a:lnTo>
                  <a:lnTo>
                    <a:pt x="124" y="0"/>
                  </a:lnTo>
                  <a:lnTo>
                    <a:pt x="123" y="1"/>
                  </a:lnTo>
                  <a:lnTo>
                    <a:pt x="126" y="2"/>
                  </a:lnTo>
                  <a:lnTo>
                    <a:pt x="130" y="5"/>
                  </a:lnTo>
                  <a:lnTo>
                    <a:pt x="135" y="7"/>
                  </a:lnTo>
                  <a:lnTo>
                    <a:pt x="141" y="9"/>
                  </a:lnTo>
                  <a:lnTo>
                    <a:pt x="148" y="14"/>
                  </a:lnTo>
                  <a:lnTo>
                    <a:pt x="154" y="21"/>
                  </a:lnTo>
                  <a:lnTo>
                    <a:pt x="155" y="26"/>
                  </a:lnTo>
                  <a:lnTo>
                    <a:pt x="152" y="33"/>
                  </a:lnTo>
                  <a:lnTo>
                    <a:pt x="148" y="42"/>
                  </a:lnTo>
                  <a:lnTo>
                    <a:pt x="145" y="52"/>
                  </a:lnTo>
                  <a:lnTo>
                    <a:pt x="145" y="60"/>
                  </a:lnTo>
                  <a:lnTo>
                    <a:pt x="147" y="69"/>
                  </a:lnTo>
                  <a:lnTo>
                    <a:pt x="145" y="76"/>
                  </a:lnTo>
                  <a:lnTo>
                    <a:pt x="143" y="81"/>
                  </a:lnTo>
                  <a:lnTo>
                    <a:pt x="137" y="86"/>
                  </a:lnTo>
                  <a:lnTo>
                    <a:pt x="131" y="87"/>
                  </a:lnTo>
                  <a:lnTo>
                    <a:pt x="124" y="88"/>
                  </a:lnTo>
                  <a:lnTo>
                    <a:pt x="119" y="91"/>
                  </a:lnTo>
                  <a:lnTo>
                    <a:pt x="112" y="97"/>
                  </a:lnTo>
                  <a:lnTo>
                    <a:pt x="106" y="101"/>
                  </a:lnTo>
                  <a:lnTo>
                    <a:pt x="100" y="104"/>
                  </a:lnTo>
                  <a:lnTo>
                    <a:pt x="95" y="104"/>
                  </a:lnTo>
                  <a:lnTo>
                    <a:pt x="90" y="104"/>
                  </a:lnTo>
                  <a:lnTo>
                    <a:pt x="86" y="105"/>
                  </a:lnTo>
                  <a:lnTo>
                    <a:pt x="79" y="110"/>
                  </a:lnTo>
                  <a:lnTo>
                    <a:pt x="72" y="112"/>
                  </a:lnTo>
                  <a:lnTo>
                    <a:pt x="62" y="112"/>
                  </a:lnTo>
                  <a:lnTo>
                    <a:pt x="52" y="111"/>
                  </a:lnTo>
                  <a:lnTo>
                    <a:pt x="44" y="110"/>
                  </a:lnTo>
                  <a:lnTo>
                    <a:pt x="37" y="108"/>
                  </a:lnTo>
                  <a:lnTo>
                    <a:pt x="30" y="110"/>
                  </a:lnTo>
                  <a:lnTo>
                    <a:pt x="27" y="111"/>
                  </a:lnTo>
                  <a:lnTo>
                    <a:pt x="20" y="114"/>
                  </a:lnTo>
                  <a:lnTo>
                    <a:pt x="10" y="119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6" name="Freeform 68"/>
            <p:cNvSpPr/>
            <p:nvPr/>
          </p:nvSpPr>
          <p:spPr bwMode="auto">
            <a:xfrm>
              <a:off x="5162" y="1695"/>
              <a:ext cx="20" cy="14"/>
            </a:xfrm>
            <a:custGeom>
              <a:avLst/>
              <a:gdLst>
                <a:gd name="T0" fmla="*/ 30 w 38"/>
                <a:gd name="T1" fmla="*/ 1 h 27"/>
                <a:gd name="T2" fmla="*/ 30 w 38"/>
                <a:gd name="T3" fmla="*/ 3 h 27"/>
                <a:gd name="T4" fmla="*/ 32 w 38"/>
                <a:gd name="T5" fmla="*/ 3 h 27"/>
                <a:gd name="T6" fmla="*/ 34 w 38"/>
                <a:gd name="T7" fmla="*/ 4 h 27"/>
                <a:gd name="T8" fmla="*/ 35 w 38"/>
                <a:gd name="T9" fmla="*/ 5 h 27"/>
                <a:gd name="T10" fmla="*/ 37 w 38"/>
                <a:gd name="T11" fmla="*/ 7 h 27"/>
                <a:gd name="T12" fmla="*/ 38 w 38"/>
                <a:gd name="T13" fmla="*/ 10 h 27"/>
                <a:gd name="T14" fmla="*/ 37 w 38"/>
                <a:gd name="T15" fmla="*/ 14 h 27"/>
                <a:gd name="T16" fmla="*/ 30 w 38"/>
                <a:gd name="T17" fmla="*/ 20 h 27"/>
                <a:gd name="T18" fmla="*/ 20 w 38"/>
                <a:gd name="T19" fmla="*/ 24 h 27"/>
                <a:gd name="T20" fmla="*/ 10 w 38"/>
                <a:gd name="T21" fmla="*/ 27 h 27"/>
                <a:gd name="T22" fmla="*/ 3 w 38"/>
                <a:gd name="T23" fmla="*/ 27 h 27"/>
                <a:gd name="T24" fmla="*/ 0 w 38"/>
                <a:gd name="T25" fmla="*/ 22 h 27"/>
                <a:gd name="T26" fmla="*/ 0 w 38"/>
                <a:gd name="T27" fmla="*/ 21 h 27"/>
                <a:gd name="T28" fmla="*/ 0 w 38"/>
                <a:gd name="T29" fmla="*/ 20 h 27"/>
                <a:gd name="T30" fmla="*/ 0 w 38"/>
                <a:gd name="T31" fmla="*/ 18 h 27"/>
                <a:gd name="T32" fmla="*/ 0 w 38"/>
                <a:gd name="T33" fmla="*/ 17 h 27"/>
                <a:gd name="T34" fmla="*/ 4 w 38"/>
                <a:gd name="T35" fmla="*/ 10 h 27"/>
                <a:gd name="T36" fmla="*/ 14 w 38"/>
                <a:gd name="T37" fmla="*/ 4 h 27"/>
                <a:gd name="T38" fmla="*/ 24 w 38"/>
                <a:gd name="T39" fmla="*/ 0 h 27"/>
                <a:gd name="T40" fmla="*/ 30 w 38"/>
                <a:gd name="T4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7">
                  <a:moveTo>
                    <a:pt x="30" y="1"/>
                  </a:moveTo>
                  <a:lnTo>
                    <a:pt x="30" y="3"/>
                  </a:lnTo>
                  <a:lnTo>
                    <a:pt x="32" y="3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7" y="7"/>
                  </a:lnTo>
                  <a:lnTo>
                    <a:pt x="38" y="10"/>
                  </a:lnTo>
                  <a:lnTo>
                    <a:pt x="37" y="14"/>
                  </a:lnTo>
                  <a:lnTo>
                    <a:pt x="30" y="20"/>
                  </a:lnTo>
                  <a:lnTo>
                    <a:pt x="20" y="24"/>
                  </a:lnTo>
                  <a:lnTo>
                    <a:pt x="10" y="27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4" y="10"/>
                  </a:lnTo>
                  <a:lnTo>
                    <a:pt x="14" y="4"/>
                  </a:lnTo>
                  <a:lnTo>
                    <a:pt x="24" y="0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7" name="Freeform 69"/>
            <p:cNvSpPr/>
            <p:nvPr/>
          </p:nvSpPr>
          <p:spPr bwMode="auto">
            <a:xfrm>
              <a:off x="5174" y="1671"/>
              <a:ext cx="18" cy="10"/>
            </a:xfrm>
            <a:custGeom>
              <a:avLst/>
              <a:gdLst>
                <a:gd name="T0" fmla="*/ 10 w 35"/>
                <a:gd name="T1" fmla="*/ 22 h 22"/>
                <a:gd name="T2" fmla="*/ 6 w 35"/>
                <a:gd name="T3" fmla="*/ 20 h 22"/>
                <a:gd name="T4" fmla="*/ 4 w 35"/>
                <a:gd name="T5" fmla="*/ 19 h 22"/>
                <a:gd name="T6" fmla="*/ 3 w 35"/>
                <a:gd name="T7" fmla="*/ 17 h 22"/>
                <a:gd name="T8" fmla="*/ 1 w 35"/>
                <a:gd name="T9" fmla="*/ 16 h 22"/>
                <a:gd name="T10" fmla="*/ 0 w 35"/>
                <a:gd name="T11" fmla="*/ 13 h 22"/>
                <a:gd name="T12" fmla="*/ 3 w 35"/>
                <a:gd name="T13" fmla="*/ 9 h 22"/>
                <a:gd name="T14" fmla="*/ 7 w 35"/>
                <a:gd name="T15" fmla="*/ 3 h 22"/>
                <a:gd name="T16" fmla="*/ 15 w 35"/>
                <a:gd name="T17" fmla="*/ 0 h 22"/>
                <a:gd name="T18" fmla="*/ 24 w 35"/>
                <a:gd name="T19" fmla="*/ 0 h 22"/>
                <a:gd name="T20" fmla="*/ 30 w 35"/>
                <a:gd name="T21" fmla="*/ 2 h 22"/>
                <a:gd name="T22" fmla="*/ 34 w 35"/>
                <a:gd name="T23" fmla="*/ 5 h 22"/>
                <a:gd name="T24" fmla="*/ 35 w 35"/>
                <a:gd name="T25" fmla="*/ 9 h 22"/>
                <a:gd name="T26" fmla="*/ 35 w 35"/>
                <a:gd name="T27" fmla="*/ 12 h 22"/>
                <a:gd name="T28" fmla="*/ 31 w 35"/>
                <a:gd name="T29" fmla="*/ 15 h 22"/>
                <a:gd name="T30" fmla="*/ 27 w 35"/>
                <a:gd name="T31" fmla="*/ 17 h 22"/>
                <a:gd name="T32" fmla="*/ 22 w 35"/>
                <a:gd name="T33" fmla="*/ 19 h 22"/>
                <a:gd name="T34" fmla="*/ 21 w 35"/>
                <a:gd name="T35" fmla="*/ 19 h 22"/>
                <a:gd name="T36" fmla="*/ 18 w 35"/>
                <a:gd name="T37" fmla="*/ 20 h 22"/>
                <a:gd name="T38" fmla="*/ 15 w 35"/>
                <a:gd name="T39" fmla="*/ 22 h 22"/>
                <a:gd name="T40" fmla="*/ 10 w 35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22">
                  <a:moveTo>
                    <a:pt x="10" y="22"/>
                  </a:moveTo>
                  <a:lnTo>
                    <a:pt x="6" y="20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3" y="9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5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1" y="15"/>
                  </a:lnTo>
                  <a:lnTo>
                    <a:pt x="27" y="17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8" y="20"/>
                  </a:lnTo>
                  <a:lnTo>
                    <a:pt x="15" y="22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8" name="Freeform 70"/>
            <p:cNvSpPr/>
            <p:nvPr/>
          </p:nvSpPr>
          <p:spPr bwMode="auto">
            <a:xfrm>
              <a:off x="5203" y="1650"/>
              <a:ext cx="5" cy="5"/>
            </a:xfrm>
            <a:custGeom>
              <a:avLst/>
              <a:gdLst>
                <a:gd name="T0" fmla="*/ 2 w 10"/>
                <a:gd name="T1" fmla="*/ 1 h 8"/>
                <a:gd name="T2" fmla="*/ 2 w 10"/>
                <a:gd name="T3" fmla="*/ 1 h 8"/>
                <a:gd name="T4" fmla="*/ 2 w 10"/>
                <a:gd name="T5" fmla="*/ 2 h 8"/>
                <a:gd name="T6" fmla="*/ 2 w 10"/>
                <a:gd name="T7" fmla="*/ 4 h 8"/>
                <a:gd name="T8" fmla="*/ 0 w 10"/>
                <a:gd name="T9" fmla="*/ 5 h 8"/>
                <a:gd name="T10" fmla="*/ 0 w 10"/>
                <a:gd name="T11" fmla="*/ 7 h 8"/>
                <a:gd name="T12" fmla="*/ 2 w 10"/>
                <a:gd name="T13" fmla="*/ 8 h 8"/>
                <a:gd name="T14" fmla="*/ 4 w 10"/>
                <a:gd name="T15" fmla="*/ 8 h 8"/>
                <a:gd name="T16" fmla="*/ 7 w 10"/>
                <a:gd name="T17" fmla="*/ 8 h 8"/>
                <a:gd name="T18" fmla="*/ 9 w 10"/>
                <a:gd name="T19" fmla="*/ 8 h 8"/>
                <a:gd name="T20" fmla="*/ 10 w 10"/>
                <a:gd name="T21" fmla="*/ 5 h 8"/>
                <a:gd name="T22" fmla="*/ 10 w 10"/>
                <a:gd name="T23" fmla="*/ 4 h 8"/>
                <a:gd name="T24" fmla="*/ 9 w 10"/>
                <a:gd name="T25" fmla="*/ 2 h 8"/>
                <a:gd name="T26" fmla="*/ 7 w 10"/>
                <a:gd name="T27" fmla="*/ 2 h 8"/>
                <a:gd name="T28" fmla="*/ 7 w 10"/>
                <a:gd name="T29" fmla="*/ 1 h 8"/>
                <a:gd name="T30" fmla="*/ 6 w 10"/>
                <a:gd name="T31" fmla="*/ 1 h 8"/>
                <a:gd name="T32" fmla="*/ 6 w 10"/>
                <a:gd name="T33" fmla="*/ 1 h 8"/>
                <a:gd name="T34" fmla="*/ 6 w 10"/>
                <a:gd name="T35" fmla="*/ 0 h 8"/>
                <a:gd name="T36" fmla="*/ 4 w 10"/>
                <a:gd name="T37" fmla="*/ 0 h 8"/>
                <a:gd name="T38" fmla="*/ 2 w 10"/>
                <a:gd name="T39" fmla="*/ 1 h 8"/>
                <a:gd name="T40" fmla="*/ 2 w 10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8">
                  <a:moveTo>
                    <a:pt x="2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9" name="Freeform 71"/>
            <p:cNvSpPr/>
            <p:nvPr/>
          </p:nvSpPr>
          <p:spPr bwMode="auto">
            <a:xfrm>
              <a:off x="5212" y="1675"/>
              <a:ext cx="8" cy="7"/>
            </a:xfrm>
            <a:custGeom>
              <a:avLst/>
              <a:gdLst>
                <a:gd name="T0" fmla="*/ 4 w 15"/>
                <a:gd name="T1" fmla="*/ 14 h 14"/>
                <a:gd name="T2" fmla="*/ 1 w 15"/>
                <a:gd name="T3" fmla="*/ 10 h 14"/>
                <a:gd name="T4" fmla="*/ 0 w 15"/>
                <a:gd name="T5" fmla="*/ 6 h 14"/>
                <a:gd name="T6" fmla="*/ 0 w 15"/>
                <a:gd name="T7" fmla="*/ 3 h 14"/>
                <a:gd name="T8" fmla="*/ 2 w 15"/>
                <a:gd name="T9" fmla="*/ 0 h 14"/>
                <a:gd name="T10" fmla="*/ 5 w 15"/>
                <a:gd name="T11" fmla="*/ 0 h 14"/>
                <a:gd name="T12" fmla="*/ 9 w 15"/>
                <a:gd name="T13" fmla="*/ 1 h 14"/>
                <a:gd name="T14" fmla="*/ 12 w 15"/>
                <a:gd name="T15" fmla="*/ 4 h 14"/>
                <a:gd name="T16" fmla="*/ 14 w 15"/>
                <a:gd name="T17" fmla="*/ 6 h 14"/>
                <a:gd name="T18" fmla="*/ 15 w 15"/>
                <a:gd name="T19" fmla="*/ 8 h 14"/>
                <a:gd name="T20" fmla="*/ 14 w 15"/>
                <a:gd name="T21" fmla="*/ 10 h 14"/>
                <a:gd name="T22" fmla="*/ 11 w 15"/>
                <a:gd name="T23" fmla="*/ 11 h 14"/>
                <a:gd name="T24" fmla="*/ 7 w 15"/>
                <a:gd name="T25" fmla="*/ 13 h 14"/>
                <a:gd name="T26" fmla="*/ 7 w 15"/>
                <a:gd name="T27" fmla="*/ 14 h 14"/>
                <a:gd name="T28" fmla="*/ 5 w 15"/>
                <a:gd name="T29" fmla="*/ 14 h 14"/>
                <a:gd name="T30" fmla="*/ 5 w 15"/>
                <a:gd name="T31" fmla="*/ 14 h 14"/>
                <a:gd name="T32" fmla="*/ 4 w 15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4">
                  <a:moveTo>
                    <a:pt x="4" y="14"/>
                  </a:moveTo>
                  <a:lnTo>
                    <a:pt x="1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1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4" y="10"/>
                  </a:lnTo>
                  <a:lnTo>
                    <a:pt x="11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0" name="Freeform 72"/>
            <p:cNvSpPr/>
            <p:nvPr/>
          </p:nvSpPr>
          <p:spPr bwMode="auto">
            <a:xfrm>
              <a:off x="5229" y="1649"/>
              <a:ext cx="15" cy="8"/>
            </a:xfrm>
            <a:custGeom>
              <a:avLst/>
              <a:gdLst>
                <a:gd name="T0" fmla="*/ 31 w 31"/>
                <a:gd name="T1" fmla="*/ 5 h 17"/>
                <a:gd name="T2" fmla="*/ 31 w 31"/>
                <a:gd name="T3" fmla="*/ 7 h 17"/>
                <a:gd name="T4" fmla="*/ 31 w 31"/>
                <a:gd name="T5" fmla="*/ 8 h 17"/>
                <a:gd name="T6" fmla="*/ 31 w 31"/>
                <a:gd name="T7" fmla="*/ 10 h 17"/>
                <a:gd name="T8" fmla="*/ 31 w 31"/>
                <a:gd name="T9" fmla="*/ 10 h 17"/>
                <a:gd name="T10" fmla="*/ 31 w 31"/>
                <a:gd name="T11" fmla="*/ 12 h 17"/>
                <a:gd name="T12" fmla="*/ 29 w 31"/>
                <a:gd name="T13" fmla="*/ 14 h 17"/>
                <a:gd name="T14" fmla="*/ 26 w 31"/>
                <a:gd name="T15" fmla="*/ 15 h 17"/>
                <a:gd name="T16" fmla="*/ 20 w 31"/>
                <a:gd name="T17" fmla="*/ 17 h 17"/>
                <a:gd name="T18" fmla="*/ 14 w 31"/>
                <a:gd name="T19" fmla="*/ 15 h 17"/>
                <a:gd name="T20" fmla="*/ 9 w 31"/>
                <a:gd name="T21" fmla="*/ 14 h 17"/>
                <a:gd name="T22" fmla="*/ 3 w 31"/>
                <a:gd name="T23" fmla="*/ 11 h 17"/>
                <a:gd name="T24" fmla="*/ 0 w 31"/>
                <a:gd name="T25" fmla="*/ 7 h 17"/>
                <a:gd name="T26" fmla="*/ 2 w 31"/>
                <a:gd name="T27" fmla="*/ 4 h 17"/>
                <a:gd name="T28" fmla="*/ 3 w 31"/>
                <a:gd name="T29" fmla="*/ 3 h 17"/>
                <a:gd name="T30" fmla="*/ 5 w 31"/>
                <a:gd name="T31" fmla="*/ 1 h 17"/>
                <a:gd name="T32" fmla="*/ 5 w 31"/>
                <a:gd name="T33" fmla="*/ 1 h 17"/>
                <a:gd name="T34" fmla="*/ 10 w 31"/>
                <a:gd name="T35" fmla="*/ 0 h 17"/>
                <a:gd name="T36" fmla="*/ 19 w 31"/>
                <a:gd name="T37" fmla="*/ 0 h 17"/>
                <a:gd name="T38" fmla="*/ 27 w 31"/>
                <a:gd name="T39" fmla="*/ 1 h 17"/>
                <a:gd name="T40" fmla="*/ 31 w 31"/>
                <a:gd name="T4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17">
                  <a:moveTo>
                    <a:pt x="31" y="5"/>
                  </a:moveTo>
                  <a:lnTo>
                    <a:pt x="31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29" y="14"/>
                  </a:lnTo>
                  <a:lnTo>
                    <a:pt x="26" y="15"/>
                  </a:lnTo>
                  <a:lnTo>
                    <a:pt x="20" y="17"/>
                  </a:lnTo>
                  <a:lnTo>
                    <a:pt x="14" y="15"/>
                  </a:lnTo>
                  <a:lnTo>
                    <a:pt x="9" y="14"/>
                  </a:lnTo>
                  <a:lnTo>
                    <a:pt x="3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1" name="Freeform 73"/>
            <p:cNvSpPr/>
            <p:nvPr/>
          </p:nvSpPr>
          <p:spPr bwMode="auto">
            <a:xfrm>
              <a:off x="5235" y="1690"/>
              <a:ext cx="18" cy="9"/>
            </a:xfrm>
            <a:custGeom>
              <a:avLst/>
              <a:gdLst>
                <a:gd name="T0" fmla="*/ 28 w 35"/>
                <a:gd name="T1" fmla="*/ 4 h 18"/>
                <a:gd name="T2" fmla="*/ 31 w 35"/>
                <a:gd name="T3" fmla="*/ 5 h 18"/>
                <a:gd name="T4" fmla="*/ 34 w 35"/>
                <a:gd name="T5" fmla="*/ 8 h 18"/>
                <a:gd name="T6" fmla="*/ 35 w 35"/>
                <a:gd name="T7" fmla="*/ 11 h 18"/>
                <a:gd name="T8" fmla="*/ 34 w 35"/>
                <a:gd name="T9" fmla="*/ 14 h 18"/>
                <a:gd name="T10" fmla="*/ 31 w 35"/>
                <a:gd name="T11" fmla="*/ 16 h 18"/>
                <a:gd name="T12" fmla="*/ 24 w 35"/>
                <a:gd name="T13" fmla="*/ 18 h 18"/>
                <a:gd name="T14" fmla="*/ 16 w 35"/>
                <a:gd name="T15" fmla="*/ 18 h 18"/>
                <a:gd name="T16" fmla="*/ 6 w 35"/>
                <a:gd name="T17" fmla="*/ 15 h 18"/>
                <a:gd name="T18" fmla="*/ 0 w 35"/>
                <a:gd name="T19" fmla="*/ 9 h 18"/>
                <a:gd name="T20" fmla="*/ 1 w 35"/>
                <a:gd name="T21" fmla="*/ 5 h 18"/>
                <a:gd name="T22" fmla="*/ 7 w 35"/>
                <a:gd name="T23" fmla="*/ 1 h 18"/>
                <a:gd name="T24" fmla="*/ 13 w 35"/>
                <a:gd name="T25" fmla="*/ 0 h 18"/>
                <a:gd name="T26" fmla="*/ 14 w 35"/>
                <a:gd name="T27" fmla="*/ 0 h 18"/>
                <a:gd name="T28" fmla="*/ 17 w 35"/>
                <a:gd name="T29" fmla="*/ 0 h 18"/>
                <a:gd name="T30" fmla="*/ 23 w 35"/>
                <a:gd name="T31" fmla="*/ 1 h 18"/>
                <a:gd name="T32" fmla="*/ 28 w 35"/>
                <a:gd name="T3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8">
                  <a:moveTo>
                    <a:pt x="28" y="4"/>
                  </a:moveTo>
                  <a:lnTo>
                    <a:pt x="31" y="5"/>
                  </a:lnTo>
                  <a:lnTo>
                    <a:pt x="34" y="8"/>
                  </a:lnTo>
                  <a:lnTo>
                    <a:pt x="35" y="11"/>
                  </a:lnTo>
                  <a:lnTo>
                    <a:pt x="34" y="14"/>
                  </a:lnTo>
                  <a:lnTo>
                    <a:pt x="31" y="16"/>
                  </a:lnTo>
                  <a:lnTo>
                    <a:pt x="24" y="18"/>
                  </a:lnTo>
                  <a:lnTo>
                    <a:pt x="16" y="18"/>
                  </a:lnTo>
                  <a:lnTo>
                    <a:pt x="6" y="15"/>
                  </a:lnTo>
                  <a:lnTo>
                    <a:pt x="0" y="9"/>
                  </a:lnTo>
                  <a:lnTo>
                    <a:pt x="1" y="5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2" name="Freeform 74"/>
            <p:cNvSpPr/>
            <p:nvPr/>
          </p:nvSpPr>
          <p:spPr bwMode="auto">
            <a:xfrm>
              <a:off x="5153" y="3381"/>
              <a:ext cx="64" cy="348"/>
            </a:xfrm>
            <a:custGeom>
              <a:avLst/>
              <a:gdLst>
                <a:gd name="T0" fmla="*/ 28 w 128"/>
                <a:gd name="T1" fmla="*/ 697 h 697"/>
                <a:gd name="T2" fmla="*/ 33 w 128"/>
                <a:gd name="T3" fmla="*/ 694 h 697"/>
                <a:gd name="T4" fmla="*/ 44 w 128"/>
                <a:gd name="T5" fmla="*/ 686 h 697"/>
                <a:gd name="T6" fmla="*/ 59 w 128"/>
                <a:gd name="T7" fmla="*/ 672 h 697"/>
                <a:gd name="T8" fmla="*/ 79 w 128"/>
                <a:gd name="T9" fmla="*/ 652 h 697"/>
                <a:gd name="T10" fmla="*/ 97 w 128"/>
                <a:gd name="T11" fmla="*/ 628 h 697"/>
                <a:gd name="T12" fmla="*/ 113 w 128"/>
                <a:gd name="T13" fmla="*/ 598 h 697"/>
                <a:gd name="T14" fmla="*/ 124 w 128"/>
                <a:gd name="T15" fmla="*/ 566 h 697"/>
                <a:gd name="T16" fmla="*/ 128 w 128"/>
                <a:gd name="T17" fmla="*/ 528 h 697"/>
                <a:gd name="T18" fmla="*/ 127 w 128"/>
                <a:gd name="T19" fmla="*/ 484 h 697"/>
                <a:gd name="T20" fmla="*/ 121 w 128"/>
                <a:gd name="T21" fmla="*/ 446 h 697"/>
                <a:gd name="T22" fmla="*/ 114 w 128"/>
                <a:gd name="T23" fmla="*/ 412 h 697"/>
                <a:gd name="T24" fmla="*/ 104 w 128"/>
                <a:gd name="T25" fmla="*/ 385 h 697"/>
                <a:gd name="T26" fmla="*/ 92 w 128"/>
                <a:gd name="T27" fmla="*/ 361 h 697"/>
                <a:gd name="T28" fmla="*/ 79 w 128"/>
                <a:gd name="T29" fmla="*/ 340 h 697"/>
                <a:gd name="T30" fmla="*/ 66 w 128"/>
                <a:gd name="T31" fmla="*/ 322 h 697"/>
                <a:gd name="T32" fmla="*/ 54 w 128"/>
                <a:gd name="T33" fmla="*/ 306 h 697"/>
                <a:gd name="T34" fmla="*/ 35 w 128"/>
                <a:gd name="T35" fmla="*/ 271 h 697"/>
                <a:gd name="T36" fmla="*/ 26 w 128"/>
                <a:gd name="T37" fmla="*/ 230 h 697"/>
                <a:gd name="T38" fmla="*/ 21 w 128"/>
                <a:gd name="T39" fmla="*/ 185 h 697"/>
                <a:gd name="T40" fmla="*/ 21 w 128"/>
                <a:gd name="T41" fmla="*/ 139 h 697"/>
                <a:gd name="T42" fmla="*/ 24 w 128"/>
                <a:gd name="T43" fmla="*/ 117 h 697"/>
                <a:gd name="T44" fmla="*/ 30 w 128"/>
                <a:gd name="T45" fmla="*/ 96 h 697"/>
                <a:gd name="T46" fmla="*/ 40 w 128"/>
                <a:gd name="T47" fmla="*/ 76 h 697"/>
                <a:gd name="T48" fmla="*/ 51 w 128"/>
                <a:gd name="T49" fmla="*/ 60 h 697"/>
                <a:gd name="T50" fmla="*/ 61 w 128"/>
                <a:gd name="T51" fmla="*/ 45 h 697"/>
                <a:gd name="T52" fmla="*/ 71 w 128"/>
                <a:gd name="T53" fmla="*/ 36 h 697"/>
                <a:gd name="T54" fmla="*/ 76 w 128"/>
                <a:gd name="T55" fmla="*/ 29 h 697"/>
                <a:gd name="T56" fmla="*/ 79 w 128"/>
                <a:gd name="T57" fmla="*/ 26 h 697"/>
                <a:gd name="T58" fmla="*/ 74 w 128"/>
                <a:gd name="T59" fmla="*/ 0 h 697"/>
                <a:gd name="T60" fmla="*/ 59 w 128"/>
                <a:gd name="T61" fmla="*/ 13 h 697"/>
                <a:gd name="T62" fmla="*/ 45 w 128"/>
                <a:gd name="T63" fmla="*/ 29 h 697"/>
                <a:gd name="T64" fmla="*/ 33 w 128"/>
                <a:gd name="T65" fmla="*/ 47 h 697"/>
                <a:gd name="T66" fmla="*/ 23 w 128"/>
                <a:gd name="T67" fmla="*/ 67 h 697"/>
                <a:gd name="T68" fmla="*/ 13 w 128"/>
                <a:gd name="T69" fmla="*/ 86 h 697"/>
                <a:gd name="T70" fmla="*/ 6 w 128"/>
                <a:gd name="T71" fmla="*/ 108 h 697"/>
                <a:gd name="T72" fmla="*/ 2 w 128"/>
                <a:gd name="T73" fmla="*/ 126 h 697"/>
                <a:gd name="T74" fmla="*/ 0 w 128"/>
                <a:gd name="T75" fmla="*/ 143 h 697"/>
                <a:gd name="T76" fmla="*/ 0 w 128"/>
                <a:gd name="T77" fmla="*/ 168 h 697"/>
                <a:gd name="T78" fmla="*/ 0 w 128"/>
                <a:gd name="T79" fmla="*/ 191 h 697"/>
                <a:gd name="T80" fmla="*/ 0 w 128"/>
                <a:gd name="T81" fmla="*/ 215 h 697"/>
                <a:gd name="T82" fmla="*/ 3 w 128"/>
                <a:gd name="T83" fmla="*/ 239 h 697"/>
                <a:gd name="T84" fmla="*/ 9 w 128"/>
                <a:gd name="T85" fmla="*/ 263 h 697"/>
                <a:gd name="T86" fmla="*/ 17 w 128"/>
                <a:gd name="T87" fmla="*/ 288 h 697"/>
                <a:gd name="T88" fmla="*/ 31 w 128"/>
                <a:gd name="T89" fmla="*/ 316 h 697"/>
                <a:gd name="T90" fmla="*/ 50 w 128"/>
                <a:gd name="T91" fmla="*/ 346 h 697"/>
                <a:gd name="T92" fmla="*/ 62 w 128"/>
                <a:gd name="T93" fmla="*/ 366 h 697"/>
                <a:gd name="T94" fmla="*/ 74 w 128"/>
                <a:gd name="T95" fmla="*/ 387 h 697"/>
                <a:gd name="T96" fmla="*/ 83 w 128"/>
                <a:gd name="T97" fmla="*/ 408 h 697"/>
                <a:gd name="T98" fmla="*/ 90 w 128"/>
                <a:gd name="T99" fmla="*/ 429 h 697"/>
                <a:gd name="T100" fmla="*/ 96 w 128"/>
                <a:gd name="T101" fmla="*/ 452 h 697"/>
                <a:gd name="T102" fmla="*/ 100 w 128"/>
                <a:gd name="T103" fmla="*/ 476 h 697"/>
                <a:gd name="T104" fmla="*/ 102 w 128"/>
                <a:gd name="T105" fmla="*/ 502 h 697"/>
                <a:gd name="T106" fmla="*/ 103 w 128"/>
                <a:gd name="T107" fmla="*/ 531 h 697"/>
                <a:gd name="T108" fmla="*/ 100 w 128"/>
                <a:gd name="T109" fmla="*/ 560 h 697"/>
                <a:gd name="T110" fmla="*/ 93 w 128"/>
                <a:gd name="T111" fmla="*/ 587 h 697"/>
                <a:gd name="T112" fmla="*/ 82 w 128"/>
                <a:gd name="T113" fmla="*/ 612 h 697"/>
                <a:gd name="T114" fmla="*/ 69 w 128"/>
                <a:gd name="T115" fmla="*/ 635 h 697"/>
                <a:gd name="T116" fmla="*/ 55 w 128"/>
                <a:gd name="T117" fmla="*/ 653 h 697"/>
                <a:gd name="T118" fmla="*/ 43 w 128"/>
                <a:gd name="T119" fmla="*/ 666 h 697"/>
                <a:gd name="T120" fmla="*/ 33 w 128"/>
                <a:gd name="T121" fmla="*/ 674 h 697"/>
                <a:gd name="T122" fmla="*/ 26 w 128"/>
                <a:gd name="T123" fmla="*/ 677 h 697"/>
                <a:gd name="T124" fmla="*/ 28 w 128"/>
                <a:gd name="T125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697">
                  <a:moveTo>
                    <a:pt x="28" y="697"/>
                  </a:moveTo>
                  <a:lnTo>
                    <a:pt x="33" y="694"/>
                  </a:lnTo>
                  <a:lnTo>
                    <a:pt x="44" y="686"/>
                  </a:lnTo>
                  <a:lnTo>
                    <a:pt x="59" y="672"/>
                  </a:lnTo>
                  <a:lnTo>
                    <a:pt x="79" y="652"/>
                  </a:lnTo>
                  <a:lnTo>
                    <a:pt x="97" y="628"/>
                  </a:lnTo>
                  <a:lnTo>
                    <a:pt x="113" y="598"/>
                  </a:lnTo>
                  <a:lnTo>
                    <a:pt x="124" y="566"/>
                  </a:lnTo>
                  <a:lnTo>
                    <a:pt x="128" y="528"/>
                  </a:lnTo>
                  <a:lnTo>
                    <a:pt x="127" y="484"/>
                  </a:lnTo>
                  <a:lnTo>
                    <a:pt x="121" y="446"/>
                  </a:lnTo>
                  <a:lnTo>
                    <a:pt x="114" y="412"/>
                  </a:lnTo>
                  <a:lnTo>
                    <a:pt x="104" y="385"/>
                  </a:lnTo>
                  <a:lnTo>
                    <a:pt x="92" y="361"/>
                  </a:lnTo>
                  <a:lnTo>
                    <a:pt x="79" y="340"/>
                  </a:lnTo>
                  <a:lnTo>
                    <a:pt x="66" y="322"/>
                  </a:lnTo>
                  <a:lnTo>
                    <a:pt x="54" y="306"/>
                  </a:lnTo>
                  <a:lnTo>
                    <a:pt x="35" y="271"/>
                  </a:lnTo>
                  <a:lnTo>
                    <a:pt x="26" y="230"/>
                  </a:lnTo>
                  <a:lnTo>
                    <a:pt x="21" y="185"/>
                  </a:lnTo>
                  <a:lnTo>
                    <a:pt x="21" y="139"/>
                  </a:lnTo>
                  <a:lnTo>
                    <a:pt x="24" y="117"/>
                  </a:lnTo>
                  <a:lnTo>
                    <a:pt x="30" y="96"/>
                  </a:lnTo>
                  <a:lnTo>
                    <a:pt x="40" y="76"/>
                  </a:lnTo>
                  <a:lnTo>
                    <a:pt x="51" y="60"/>
                  </a:lnTo>
                  <a:lnTo>
                    <a:pt x="61" y="45"/>
                  </a:lnTo>
                  <a:lnTo>
                    <a:pt x="71" y="36"/>
                  </a:lnTo>
                  <a:lnTo>
                    <a:pt x="76" y="29"/>
                  </a:lnTo>
                  <a:lnTo>
                    <a:pt x="79" y="26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5" y="29"/>
                  </a:lnTo>
                  <a:lnTo>
                    <a:pt x="33" y="47"/>
                  </a:lnTo>
                  <a:lnTo>
                    <a:pt x="23" y="67"/>
                  </a:lnTo>
                  <a:lnTo>
                    <a:pt x="13" y="86"/>
                  </a:lnTo>
                  <a:lnTo>
                    <a:pt x="6" y="108"/>
                  </a:lnTo>
                  <a:lnTo>
                    <a:pt x="2" y="126"/>
                  </a:lnTo>
                  <a:lnTo>
                    <a:pt x="0" y="143"/>
                  </a:lnTo>
                  <a:lnTo>
                    <a:pt x="0" y="168"/>
                  </a:lnTo>
                  <a:lnTo>
                    <a:pt x="0" y="191"/>
                  </a:lnTo>
                  <a:lnTo>
                    <a:pt x="0" y="215"/>
                  </a:lnTo>
                  <a:lnTo>
                    <a:pt x="3" y="239"/>
                  </a:lnTo>
                  <a:lnTo>
                    <a:pt x="9" y="263"/>
                  </a:lnTo>
                  <a:lnTo>
                    <a:pt x="17" y="288"/>
                  </a:lnTo>
                  <a:lnTo>
                    <a:pt x="31" y="316"/>
                  </a:lnTo>
                  <a:lnTo>
                    <a:pt x="50" y="346"/>
                  </a:lnTo>
                  <a:lnTo>
                    <a:pt x="62" y="366"/>
                  </a:lnTo>
                  <a:lnTo>
                    <a:pt x="74" y="387"/>
                  </a:lnTo>
                  <a:lnTo>
                    <a:pt x="83" y="408"/>
                  </a:lnTo>
                  <a:lnTo>
                    <a:pt x="90" y="429"/>
                  </a:lnTo>
                  <a:lnTo>
                    <a:pt x="96" y="452"/>
                  </a:lnTo>
                  <a:lnTo>
                    <a:pt x="100" y="476"/>
                  </a:lnTo>
                  <a:lnTo>
                    <a:pt x="102" y="502"/>
                  </a:lnTo>
                  <a:lnTo>
                    <a:pt x="103" y="531"/>
                  </a:lnTo>
                  <a:lnTo>
                    <a:pt x="100" y="560"/>
                  </a:lnTo>
                  <a:lnTo>
                    <a:pt x="93" y="587"/>
                  </a:lnTo>
                  <a:lnTo>
                    <a:pt x="82" y="612"/>
                  </a:lnTo>
                  <a:lnTo>
                    <a:pt x="69" y="635"/>
                  </a:lnTo>
                  <a:lnTo>
                    <a:pt x="55" y="653"/>
                  </a:lnTo>
                  <a:lnTo>
                    <a:pt x="43" y="666"/>
                  </a:lnTo>
                  <a:lnTo>
                    <a:pt x="33" y="674"/>
                  </a:lnTo>
                  <a:lnTo>
                    <a:pt x="26" y="677"/>
                  </a:lnTo>
                  <a:lnTo>
                    <a:pt x="28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3" name="Freeform 75"/>
            <p:cNvSpPr/>
            <p:nvPr/>
          </p:nvSpPr>
          <p:spPr bwMode="auto">
            <a:xfrm>
              <a:off x="5113" y="2904"/>
              <a:ext cx="102" cy="618"/>
            </a:xfrm>
            <a:custGeom>
              <a:avLst/>
              <a:gdLst>
                <a:gd name="T0" fmla="*/ 120 w 203"/>
                <a:gd name="T1" fmla="*/ 1216 h 1237"/>
                <a:gd name="T2" fmla="*/ 129 w 203"/>
                <a:gd name="T3" fmla="*/ 1237 h 1237"/>
                <a:gd name="T4" fmla="*/ 141 w 203"/>
                <a:gd name="T5" fmla="*/ 1220 h 1237"/>
                <a:gd name="T6" fmla="*/ 155 w 203"/>
                <a:gd name="T7" fmla="*/ 1197 h 1237"/>
                <a:gd name="T8" fmla="*/ 168 w 203"/>
                <a:gd name="T9" fmla="*/ 1172 h 1237"/>
                <a:gd name="T10" fmla="*/ 179 w 203"/>
                <a:gd name="T11" fmla="*/ 1147 h 1237"/>
                <a:gd name="T12" fmla="*/ 189 w 203"/>
                <a:gd name="T13" fmla="*/ 1121 h 1237"/>
                <a:gd name="T14" fmla="*/ 196 w 203"/>
                <a:gd name="T15" fmla="*/ 1097 h 1237"/>
                <a:gd name="T16" fmla="*/ 202 w 203"/>
                <a:gd name="T17" fmla="*/ 1076 h 1237"/>
                <a:gd name="T18" fmla="*/ 203 w 203"/>
                <a:gd name="T19" fmla="*/ 1061 h 1237"/>
                <a:gd name="T20" fmla="*/ 196 w 203"/>
                <a:gd name="T21" fmla="*/ 967 h 1237"/>
                <a:gd name="T22" fmla="*/ 176 w 203"/>
                <a:gd name="T23" fmla="*/ 881 h 1237"/>
                <a:gd name="T24" fmla="*/ 147 w 203"/>
                <a:gd name="T25" fmla="*/ 798 h 1237"/>
                <a:gd name="T26" fmla="*/ 113 w 203"/>
                <a:gd name="T27" fmla="*/ 716 h 1237"/>
                <a:gd name="T28" fmla="*/ 79 w 203"/>
                <a:gd name="T29" fmla="*/ 630 h 1237"/>
                <a:gd name="T30" fmla="*/ 50 w 203"/>
                <a:gd name="T31" fmla="*/ 537 h 1237"/>
                <a:gd name="T32" fmla="*/ 29 w 203"/>
                <a:gd name="T33" fmla="*/ 432 h 1237"/>
                <a:gd name="T34" fmla="*/ 20 w 203"/>
                <a:gd name="T35" fmla="*/ 310 h 1237"/>
                <a:gd name="T36" fmla="*/ 23 w 203"/>
                <a:gd name="T37" fmla="*/ 268 h 1237"/>
                <a:gd name="T38" fmla="*/ 31 w 203"/>
                <a:gd name="T39" fmla="*/ 221 h 1237"/>
                <a:gd name="T40" fmla="*/ 44 w 203"/>
                <a:gd name="T41" fmla="*/ 176 h 1237"/>
                <a:gd name="T42" fmla="*/ 58 w 203"/>
                <a:gd name="T43" fmla="*/ 133 h 1237"/>
                <a:gd name="T44" fmla="*/ 71 w 203"/>
                <a:gd name="T45" fmla="*/ 94 h 1237"/>
                <a:gd name="T46" fmla="*/ 84 w 203"/>
                <a:gd name="T47" fmla="*/ 63 h 1237"/>
                <a:gd name="T48" fmla="*/ 92 w 203"/>
                <a:gd name="T49" fmla="*/ 44 h 1237"/>
                <a:gd name="T50" fmla="*/ 95 w 203"/>
                <a:gd name="T51" fmla="*/ 37 h 1237"/>
                <a:gd name="T52" fmla="*/ 91 w 203"/>
                <a:gd name="T53" fmla="*/ 0 h 1237"/>
                <a:gd name="T54" fmla="*/ 86 w 203"/>
                <a:gd name="T55" fmla="*/ 7 h 1237"/>
                <a:gd name="T56" fmla="*/ 76 w 203"/>
                <a:gd name="T57" fmla="*/ 30 h 1237"/>
                <a:gd name="T58" fmla="*/ 62 w 203"/>
                <a:gd name="T59" fmla="*/ 62 h 1237"/>
                <a:gd name="T60" fmla="*/ 45 w 203"/>
                <a:gd name="T61" fmla="*/ 104 h 1237"/>
                <a:gd name="T62" fmla="*/ 29 w 203"/>
                <a:gd name="T63" fmla="*/ 152 h 1237"/>
                <a:gd name="T64" fmla="*/ 15 w 203"/>
                <a:gd name="T65" fmla="*/ 204 h 1237"/>
                <a:gd name="T66" fmla="*/ 5 w 203"/>
                <a:gd name="T67" fmla="*/ 258 h 1237"/>
                <a:gd name="T68" fmla="*/ 0 w 203"/>
                <a:gd name="T69" fmla="*/ 310 h 1237"/>
                <a:gd name="T70" fmla="*/ 7 w 203"/>
                <a:gd name="T71" fmla="*/ 427 h 1237"/>
                <a:gd name="T72" fmla="*/ 29 w 203"/>
                <a:gd name="T73" fmla="*/ 536 h 1237"/>
                <a:gd name="T74" fmla="*/ 57 w 203"/>
                <a:gd name="T75" fmla="*/ 637 h 1237"/>
                <a:gd name="T76" fmla="*/ 89 w 203"/>
                <a:gd name="T77" fmla="*/ 731 h 1237"/>
                <a:gd name="T78" fmla="*/ 120 w 203"/>
                <a:gd name="T79" fmla="*/ 819 h 1237"/>
                <a:gd name="T80" fmla="*/ 148 w 203"/>
                <a:gd name="T81" fmla="*/ 901 h 1237"/>
                <a:gd name="T82" fmla="*/ 169 w 203"/>
                <a:gd name="T83" fmla="*/ 980 h 1237"/>
                <a:gd name="T84" fmla="*/ 176 w 203"/>
                <a:gd name="T85" fmla="*/ 1055 h 1237"/>
                <a:gd name="T86" fmla="*/ 175 w 203"/>
                <a:gd name="T87" fmla="*/ 1065 h 1237"/>
                <a:gd name="T88" fmla="*/ 172 w 203"/>
                <a:gd name="T89" fmla="*/ 1080 h 1237"/>
                <a:gd name="T90" fmla="*/ 168 w 203"/>
                <a:gd name="T91" fmla="*/ 1099 h 1237"/>
                <a:gd name="T92" fmla="*/ 161 w 203"/>
                <a:gd name="T93" fmla="*/ 1120 h 1237"/>
                <a:gd name="T94" fmla="*/ 154 w 203"/>
                <a:gd name="T95" fmla="*/ 1144 h 1237"/>
                <a:gd name="T96" fmla="*/ 144 w 203"/>
                <a:gd name="T97" fmla="*/ 1169 h 1237"/>
                <a:gd name="T98" fmla="*/ 133 w 203"/>
                <a:gd name="T99" fmla="*/ 1193 h 1237"/>
                <a:gd name="T100" fmla="*/ 120 w 203"/>
                <a:gd name="T101" fmla="*/ 121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3" h="1237">
                  <a:moveTo>
                    <a:pt x="120" y="1216"/>
                  </a:moveTo>
                  <a:lnTo>
                    <a:pt x="129" y="1237"/>
                  </a:lnTo>
                  <a:lnTo>
                    <a:pt x="141" y="1220"/>
                  </a:lnTo>
                  <a:lnTo>
                    <a:pt x="155" y="1197"/>
                  </a:lnTo>
                  <a:lnTo>
                    <a:pt x="168" y="1172"/>
                  </a:lnTo>
                  <a:lnTo>
                    <a:pt x="179" y="1147"/>
                  </a:lnTo>
                  <a:lnTo>
                    <a:pt x="189" y="1121"/>
                  </a:lnTo>
                  <a:lnTo>
                    <a:pt x="196" y="1097"/>
                  </a:lnTo>
                  <a:lnTo>
                    <a:pt x="202" y="1076"/>
                  </a:lnTo>
                  <a:lnTo>
                    <a:pt x="203" y="1061"/>
                  </a:lnTo>
                  <a:lnTo>
                    <a:pt x="196" y="967"/>
                  </a:lnTo>
                  <a:lnTo>
                    <a:pt x="176" y="881"/>
                  </a:lnTo>
                  <a:lnTo>
                    <a:pt x="147" y="798"/>
                  </a:lnTo>
                  <a:lnTo>
                    <a:pt x="113" y="716"/>
                  </a:lnTo>
                  <a:lnTo>
                    <a:pt x="79" y="630"/>
                  </a:lnTo>
                  <a:lnTo>
                    <a:pt x="50" y="537"/>
                  </a:lnTo>
                  <a:lnTo>
                    <a:pt x="29" y="432"/>
                  </a:lnTo>
                  <a:lnTo>
                    <a:pt x="20" y="310"/>
                  </a:lnTo>
                  <a:lnTo>
                    <a:pt x="23" y="268"/>
                  </a:lnTo>
                  <a:lnTo>
                    <a:pt x="31" y="221"/>
                  </a:lnTo>
                  <a:lnTo>
                    <a:pt x="44" y="176"/>
                  </a:lnTo>
                  <a:lnTo>
                    <a:pt x="58" y="133"/>
                  </a:lnTo>
                  <a:lnTo>
                    <a:pt x="71" y="94"/>
                  </a:lnTo>
                  <a:lnTo>
                    <a:pt x="84" y="63"/>
                  </a:lnTo>
                  <a:lnTo>
                    <a:pt x="92" y="44"/>
                  </a:lnTo>
                  <a:lnTo>
                    <a:pt x="95" y="37"/>
                  </a:lnTo>
                  <a:lnTo>
                    <a:pt x="91" y="0"/>
                  </a:lnTo>
                  <a:lnTo>
                    <a:pt x="86" y="7"/>
                  </a:lnTo>
                  <a:lnTo>
                    <a:pt x="76" y="30"/>
                  </a:lnTo>
                  <a:lnTo>
                    <a:pt x="62" y="62"/>
                  </a:lnTo>
                  <a:lnTo>
                    <a:pt x="45" y="104"/>
                  </a:lnTo>
                  <a:lnTo>
                    <a:pt x="29" y="152"/>
                  </a:lnTo>
                  <a:lnTo>
                    <a:pt x="15" y="204"/>
                  </a:lnTo>
                  <a:lnTo>
                    <a:pt x="5" y="258"/>
                  </a:lnTo>
                  <a:lnTo>
                    <a:pt x="0" y="310"/>
                  </a:lnTo>
                  <a:lnTo>
                    <a:pt x="7" y="427"/>
                  </a:lnTo>
                  <a:lnTo>
                    <a:pt x="29" y="536"/>
                  </a:lnTo>
                  <a:lnTo>
                    <a:pt x="57" y="637"/>
                  </a:lnTo>
                  <a:lnTo>
                    <a:pt x="89" y="731"/>
                  </a:lnTo>
                  <a:lnTo>
                    <a:pt x="120" y="819"/>
                  </a:lnTo>
                  <a:lnTo>
                    <a:pt x="148" y="901"/>
                  </a:lnTo>
                  <a:lnTo>
                    <a:pt x="169" y="980"/>
                  </a:lnTo>
                  <a:lnTo>
                    <a:pt x="176" y="1055"/>
                  </a:lnTo>
                  <a:lnTo>
                    <a:pt x="175" y="1065"/>
                  </a:lnTo>
                  <a:lnTo>
                    <a:pt x="172" y="1080"/>
                  </a:lnTo>
                  <a:lnTo>
                    <a:pt x="168" y="1099"/>
                  </a:lnTo>
                  <a:lnTo>
                    <a:pt x="161" y="1120"/>
                  </a:lnTo>
                  <a:lnTo>
                    <a:pt x="154" y="1144"/>
                  </a:lnTo>
                  <a:lnTo>
                    <a:pt x="144" y="1169"/>
                  </a:lnTo>
                  <a:lnTo>
                    <a:pt x="133" y="1193"/>
                  </a:lnTo>
                  <a:lnTo>
                    <a:pt x="120" y="1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4" name="Freeform 76"/>
            <p:cNvSpPr/>
            <p:nvPr/>
          </p:nvSpPr>
          <p:spPr bwMode="auto">
            <a:xfrm>
              <a:off x="5114" y="3529"/>
              <a:ext cx="49" cy="104"/>
            </a:xfrm>
            <a:custGeom>
              <a:avLst/>
              <a:gdLst>
                <a:gd name="T0" fmla="*/ 90 w 98"/>
                <a:gd name="T1" fmla="*/ 0 h 207"/>
                <a:gd name="T2" fmla="*/ 86 w 98"/>
                <a:gd name="T3" fmla="*/ 3 h 207"/>
                <a:gd name="T4" fmla="*/ 76 w 98"/>
                <a:gd name="T5" fmla="*/ 10 h 207"/>
                <a:gd name="T6" fmla="*/ 63 w 98"/>
                <a:gd name="T7" fmla="*/ 25 h 207"/>
                <a:gd name="T8" fmla="*/ 46 w 98"/>
                <a:gd name="T9" fmla="*/ 45 h 207"/>
                <a:gd name="T10" fmla="*/ 31 w 98"/>
                <a:gd name="T11" fmla="*/ 73 h 207"/>
                <a:gd name="T12" fmla="*/ 15 w 98"/>
                <a:gd name="T13" fmla="*/ 110 h 207"/>
                <a:gd name="T14" fmla="*/ 5 w 98"/>
                <a:gd name="T15" fmla="*/ 154 h 207"/>
                <a:gd name="T16" fmla="*/ 0 w 98"/>
                <a:gd name="T17" fmla="*/ 207 h 207"/>
                <a:gd name="T18" fmla="*/ 15 w 98"/>
                <a:gd name="T19" fmla="*/ 199 h 207"/>
                <a:gd name="T20" fmla="*/ 15 w 98"/>
                <a:gd name="T21" fmla="*/ 163 h 207"/>
                <a:gd name="T22" fmla="*/ 24 w 98"/>
                <a:gd name="T23" fmla="*/ 130 h 207"/>
                <a:gd name="T24" fmla="*/ 35 w 98"/>
                <a:gd name="T25" fmla="*/ 99 h 207"/>
                <a:gd name="T26" fmla="*/ 49 w 98"/>
                <a:gd name="T27" fmla="*/ 70 h 207"/>
                <a:gd name="T28" fmla="*/ 65 w 98"/>
                <a:gd name="T29" fmla="*/ 48 h 207"/>
                <a:gd name="T30" fmla="*/ 80 w 98"/>
                <a:gd name="T31" fmla="*/ 31 h 207"/>
                <a:gd name="T32" fmla="*/ 91 w 98"/>
                <a:gd name="T33" fmla="*/ 20 h 207"/>
                <a:gd name="T34" fmla="*/ 98 w 98"/>
                <a:gd name="T35" fmla="*/ 17 h 207"/>
                <a:gd name="T36" fmla="*/ 90 w 98"/>
                <a:gd name="T3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207">
                  <a:moveTo>
                    <a:pt x="90" y="0"/>
                  </a:moveTo>
                  <a:lnTo>
                    <a:pt x="86" y="3"/>
                  </a:lnTo>
                  <a:lnTo>
                    <a:pt x="76" y="10"/>
                  </a:lnTo>
                  <a:lnTo>
                    <a:pt x="63" y="25"/>
                  </a:lnTo>
                  <a:lnTo>
                    <a:pt x="46" y="45"/>
                  </a:lnTo>
                  <a:lnTo>
                    <a:pt x="31" y="73"/>
                  </a:lnTo>
                  <a:lnTo>
                    <a:pt x="15" y="110"/>
                  </a:lnTo>
                  <a:lnTo>
                    <a:pt x="5" y="154"/>
                  </a:lnTo>
                  <a:lnTo>
                    <a:pt x="0" y="207"/>
                  </a:lnTo>
                  <a:lnTo>
                    <a:pt x="15" y="199"/>
                  </a:lnTo>
                  <a:lnTo>
                    <a:pt x="15" y="163"/>
                  </a:lnTo>
                  <a:lnTo>
                    <a:pt x="24" y="130"/>
                  </a:lnTo>
                  <a:lnTo>
                    <a:pt x="35" y="99"/>
                  </a:lnTo>
                  <a:lnTo>
                    <a:pt x="49" y="70"/>
                  </a:lnTo>
                  <a:lnTo>
                    <a:pt x="65" y="48"/>
                  </a:lnTo>
                  <a:lnTo>
                    <a:pt x="80" y="31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005" name="Group 77"/>
          <p:cNvGrpSpPr/>
          <p:nvPr/>
        </p:nvGrpSpPr>
        <p:grpSpPr bwMode="auto">
          <a:xfrm>
            <a:off x="1205865" y="2433955"/>
            <a:ext cx="528638" cy="3405188"/>
            <a:chOff x="5088" y="0"/>
            <a:chExt cx="333" cy="2145"/>
          </a:xfrm>
        </p:grpSpPr>
        <p:sp>
          <p:nvSpPr>
            <p:cNvPr id="125006" name="AutoShape 78"/>
            <p:cNvSpPr>
              <a:spLocks noChangeAspect="1" noChangeArrowheads="1" noTextEdit="1"/>
            </p:cNvSpPr>
            <p:nvPr/>
          </p:nvSpPr>
          <p:spPr bwMode="auto">
            <a:xfrm>
              <a:off x="5088" y="0"/>
              <a:ext cx="333" cy="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7" name="Freeform 79"/>
            <p:cNvSpPr/>
            <p:nvPr/>
          </p:nvSpPr>
          <p:spPr bwMode="auto">
            <a:xfrm>
              <a:off x="5184" y="981"/>
              <a:ext cx="93" cy="342"/>
            </a:xfrm>
            <a:custGeom>
              <a:avLst/>
              <a:gdLst>
                <a:gd name="T0" fmla="*/ 87 w 186"/>
                <a:gd name="T1" fmla="*/ 678 h 684"/>
                <a:gd name="T2" fmla="*/ 115 w 186"/>
                <a:gd name="T3" fmla="*/ 634 h 684"/>
                <a:gd name="T4" fmla="*/ 153 w 186"/>
                <a:gd name="T5" fmla="*/ 564 h 684"/>
                <a:gd name="T6" fmla="*/ 182 w 186"/>
                <a:gd name="T7" fmla="*/ 482 h 684"/>
                <a:gd name="T8" fmla="*/ 180 w 186"/>
                <a:gd name="T9" fmla="*/ 397 h 684"/>
                <a:gd name="T10" fmla="*/ 151 w 186"/>
                <a:gd name="T11" fmla="*/ 318 h 684"/>
                <a:gd name="T12" fmla="*/ 108 w 186"/>
                <a:gd name="T13" fmla="*/ 254 h 684"/>
                <a:gd name="T14" fmla="*/ 72 w 186"/>
                <a:gd name="T15" fmla="*/ 208 h 684"/>
                <a:gd name="T16" fmla="*/ 52 w 186"/>
                <a:gd name="T17" fmla="*/ 183 h 684"/>
                <a:gd name="T18" fmla="*/ 37 w 186"/>
                <a:gd name="T19" fmla="*/ 159 h 684"/>
                <a:gd name="T20" fmla="*/ 22 w 186"/>
                <a:gd name="T21" fmla="*/ 134 h 684"/>
                <a:gd name="T22" fmla="*/ 15 w 186"/>
                <a:gd name="T23" fmla="*/ 105 h 684"/>
                <a:gd name="T24" fmla="*/ 20 w 186"/>
                <a:gd name="T25" fmla="*/ 60 h 684"/>
                <a:gd name="T26" fmla="*/ 48 w 186"/>
                <a:gd name="T27" fmla="*/ 19 h 684"/>
                <a:gd name="T28" fmla="*/ 52 w 186"/>
                <a:gd name="T29" fmla="*/ 10 h 684"/>
                <a:gd name="T30" fmla="*/ 49 w 186"/>
                <a:gd name="T31" fmla="*/ 1 h 684"/>
                <a:gd name="T32" fmla="*/ 39 w 186"/>
                <a:gd name="T33" fmla="*/ 8 h 684"/>
                <a:gd name="T34" fmla="*/ 22 w 186"/>
                <a:gd name="T35" fmla="*/ 29 h 684"/>
                <a:gd name="T36" fmla="*/ 8 w 186"/>
                <a:gd name="T37" fmla="*/ 55 h 684"/>
                <a:gd name="T38" fmla="*/ 1 w 186"/>
                <a:gd name="T39" fmla="*/ 80 h 684"/>
                <a:gd name="T40" fmla="*/ 1 w 186"/>
                <a:gd name="T41" fmla="*/ 108 h 684"/>
                <a:gd name="T42" fmla="*/ 8 w 186"/>
                <a:gd name="T43" fmla="*/ 141 h 684"/>
                <a:gd name="T44" fmla="*/ 22 w 186"/>
                <a:gd name="T45" fmla="*/ 173 h 684"/>
                <a:gd name="T46" fmla="*/ 48 w 186"/>
                <a:gd name="T47" fmla="*/ 208 h 684"/>
                <a:gd name="T48" fmla="*/ 93 w 186"/>
                <a:gd name="T49" fmla="*/ 263 h 684"/>
                <a:gd name="T50" fmla="*/ 134 w 186"/>
                <a:gd name="T51" fmla="*/ 327 h 684"/>
                <a:gd name="T52" fmla="*/ 155 w 186"/>
                <a:gd name="T53" fmla="*/ 379 h 684"/>
                <a:gd name="T54" fmla="*/ 165 w 186"/>
                <a:gd name="T55" fmla="*/ 423 h 684"/>
                <a:gd name="T56" fmla="*/ 165 w 186"/>
                <a:gd name="T57" fmla="*/ 474 h 684"/>
                <a:gd name="T58" fmla="*/ 144 w 186"/>
                <a:gd name="T59" fmla="*/ 541 h 684"/>
                <a:gd name="T60" fmla="*/ 111 w 186"/>
                <a:gd name="T61" fmla="*/ 602 h 684"/>
                <a:gd name="T62" fmla="*/ 86 w 186"/>
                <a:gd name="T63" fmla="*/ 641 h 684"/>
                <a:gd name="T64" fmla="*/ 83 w 186"/>
                <a:gd name="T65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6" h="684">
                  <a:moveTo>
                    <a:pt x="83" y="684"/>
                  </a:moveTo>
                  <a:lnTo>
                    <a:pt x="87" y="678"/>
                  </a:lnTo>
                  <a:lnTo>
                    <a:pt x="100" y="660"/>
                  </a:lnTo>
                  <a:lnTo>
                    <a:pt x="115" y="634"/>
                  </a:lnTo>
                  <a:lnTo>
                    <a:pt x="135" y="600"/>
                  </a:lnTo>
                  <a:lnTo>
                    <a:pt x="153" y="564"/>
                  </a:lnTo>
                  <a:lnTo>
                    <a:pt x="170" y="523"/>
                  </a:lnTo>
                  <a:lnTo>
                    <a:pt x="182" y="482"/>
                  </a:lnTo>
                  <a:lnTo>
                    <a:pt x="186" y="442"/>
                  </a:lnTo>
                  <a:lnTo>
                    <a:pt x="180" y="397"/>
                  </a:lnTo>
                  <a:lnTo>
                    <a:pt x="167" y="356"/>
                  </a:lnTo>
                  <a:lnTo>
                    <a:pt x="151" y="318"/>
                  </a:lnTo>
                  <a:lnTo>
                    <a:pt x="129" y="283"/>
                  </a:lnTo>
                  <a:lnTo>
                    <a:pt x="108" y="254"/>
                  </a:lnTo>
                  <a:lnTo>
                    <a:pt x="89" y="228"/>
                  </a:lnTo>
                  <a:lnTo>
                    <a:pt x="72" y="208"/>
                  </a:lnTo>
                  <a:lnTo>
                    <a:pt x="60" y="194"/>
                  </a:lnTo>
                  <a:lnTo>
                    <a:pt x="52" y="183"/>
                  </a:lnTo>
                  <a:lnTo>
                    <a:pt x="44" y="172"/>
                  </a:lnTo>
                  <a:lnTo>
                    <a:pt x="37" y="159"/>
                  </a:lnTo>
                  <a:lnTo>
                    <a:pt x="29" y="146"/>
                  </a:lnTo>
                  <a:lnTo>
                    <a:pt x="22" y="134"/>
                  </a:lnTo>
                  <a:lnTo>
                    <a:pt x="18" y="120"/>
                  </a:lnTo>
                  <a:lnTo>
                    <a:pt x="15" y="105"/>
                  </a:lnTo>
                  <a:lnTo>
                    <a:pt x="14" y="90"/>
                  </a:lnTo>
                  <a:lnTo>
                    <a:pt x="20" y="60"/>
                  </a:lnTo>
                  <a:lnTo>
                    <a:pt x="34" y="36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52" y="10"/>
                  </a:lnTo>
                  <a:lnTo>
                    <a:pt x="51" y="4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39" y="8"/>
                  </a:lnTo>
                  <a:lnTo>
                    <a:pt x="31" y="18"/>
                  </a:lnTo>
                  <a:lnTo>
                    <a:pt x="22" y="29"/>
                  </a:lnTo>
                  <a:lnTo>
                    <a:pt x="14" y="42"/>
                  </a:lnTo>
                  <a:lnTo>
                    <a:pt x="8" y="55"/>
                  </a:lnTo>
                  <a:lnTo>
                    <a:pt x="4" y="67"/>
                  </a:lnTo>
                  <a:lnTo>
                    <a:pt x="1" y="80"/>
                  </a:lnTo>
                  <a:lnTo>
                    <a:pt x="0" y="91"/>
                  </a:lnTo>
                  <a:lnTo>
                    <a:pt x="1" y="108"/>
                  </a:lnTo>
                  <a:lnTo>
                    <a:pt x="3" y="125"/>
                  </a:lnTo>
                  <a:lnTo>
                    <a:pt x="8" y="141"/>
                  </a:lnTo>
                  <a:lnTo>
                    <a:pt x="14" y="156"/>
                  </a:lnTo>
                  <a:lnTo>
                    <a:pt x="22" y="173"/>
                  </a:lnTo>
                  <a:lnTo>
                    <a:pt x="34" y="190"/>
                  </a:lnTo>
                  <a:lnTo>
                    <a:pt x="48" y="208"/>
                  </a:lnTo>
                  <a:lnTo>
                    <a:pt x="63" y="227"/>
                  </a:lnTo>
                  <a:lnTo>
                    <a:pt x="93" y="263"/>
                  </a:lnTo>
                  <a:lnTo>
                    <a:pt x="117" y="296"/>
                  </a:lnTo>
                  <a:lnTo>
                    <a:pt x="134" y="327"/>
                  </a:lnTo>
                  <a:lnTo>
                    <a:pt x="146" y="354"/>
                  </a:lnTo>
                  <a:lnTo>
                    <a:pt x="155" y="379"/>
                  </a:lnTo>
                  <a:lnTo>
                    <a:pt x="160" y="402"/>
                  </a:lnTo>
                  <a:lnTo>
                    <a:pt x="165" y="423"/>
                  </a:lnTo>
                  <a:lnTo>
                    <a:pt x="166" y="442"/>
                  </a:lnTo>
                  <a:lnTo>
                    <a:pt x="165" y="474"/>
                  </a:lnTo>
                  <a:lnTo>
                    <a:pt x="156" y="506"/>
                  </a:lnTo>
                  <a:lnTo>
                    <a:pt x="144" y="541"/>
                  </a:lnTo>
                  <a:lnTo>
                    <a:pt x="128" y="574"/>
                  </a:lnTo>
                  <a:lnTo>
                    <a:pt x="111" y="602"/>
                  </a:lnTo>
                  <a:lnTo>
                    <a:pt x="97" y="626"/>
                  </a:lnTo>
                  <a:lnTo>
                    <a:pt x="86" y="641"/>
                  </a:lnTo>
                  <a:lnTo>
                    <a:pt x="79" y="647"/>
                  </a:lnTo>
                  <a:lnTo>
                    <a:pt x="83" y="6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8" name="Freeform 80"/>
            <p:cNvSpPr/>
            <p:nvPr/>
          </p:nvSpPr>
          <p:spPr bwMode="auto">
            <a:xfrm>
              <a:off x="5195" y="776"/>
              <a:ext cx="87" cy="395"/>
            </a:xfrm>
            <a:custGeom>
              <a:avLst/>
              <a:gdLst>
                <a:gd name="T0" fmla="*/ 152 w 173"/>
                <a:gd name="T1" fmla="*/ 755 h 790"/>
                <a:gd name="T2" fmla="*/ 153 w 173"/>
                <a:gd name="T3" fmla="*/ 759 h 790"/>
                <a:gd name="T4" fmla="*/ 158 w 173"/>
                <a:gd name="T5" fmla="*/ 770 h 790"/>
                <a:gd name="T6" fmla="*/ 162 w 173"/>
                <a:gd name="T7" fmla="*/ 783 h 790"/>
                <a:gd name="T8" fmla="*/ 163 w 173"/>
                <a:gd name="T9" fmla="*/ 790 h 790"/>
                <a:gd name="T10" fmla="*/ 165 w 173"/>
                <a:gd name="T11" fmla="*/ 783 h 790"/>
                <a:gd name="T12" fmla="*/ 169 w 173"/>
                <a:gd name="T13" fmla="*/ 765 h 790"/>
                <a:gd name="T14" fmla="*/ 172 w 173"/>
                <a:gd name="T15" fmla="*/ 742 h 790"/>
                <a:gd name="T16" fmla="*/ 173 w 173"/>
                <a:gd name="T17" fmla="*/ 718 h 790"/>
                <a:gd name="T18" fmla="*/ 166 w 173"/>
                <a:gd name="T19" fmla="*/ 653 h 790"/>
                <a:gd name="T20" fmla="*/ 148 w 173"/>
                <a:gd name="T21" fmla="*/ 597 h 790"/>
                <a:gd name="T22" fmla="*/ 123 w 173"/>
                <a:gd name="T23" fmla="*/ 542 h 790"/>
                <a:gd name="T24" fmla="*/ 94 w 173"/>
                <a:gd name="T25" fmla="*/ 488 h 790"/>
                <a:gd name="T26" fmla="*/ 65 w 173"/>
                <a:gd name="T27" fmla="*/ 433 h 790"/>
                <a:gd name="T28" fmla="*/ 39 w 173"/>
                <a:gd name="T29" fmla="*/ 371 h 790"/>
                <a:gd name="T30" fmla="*/ 21 w 173"/>
                <a:gd name="T31" fmla="*/ 301 h 790"/>
                <a:gd name="T32" fmla="*/ 14 w 173"/>
                <a:gd name="T33" fmla="*/ 217 h 790"/>
                <a:gd name="T34" fmla="*/ 20 w 173"/>
                <a:gd name="T35" fmla="*/ 157 h 790"/>
                <a:gd name="T36" fmla="*/ 34 w 173"/>
                <a:gd name="T37" fmla="*/ 98 h 790"/>
                <a:gd name="T38" fmla="*/ 48 w 173"/>
                <a:gd name="T39" fmla="*/ 51 h 790"/>
                <a:gd name="T40" fmla="*/ 54 w 173"/>
                <a:gd name="T41" fmla="*/ 33 h 790"/>
                <a:gd name="T42" fmla="*/ 54 w 173"/>
                <a:gd name="T43" fmla="*/ 27 h 790"/>
                <a:gd name="T44" fmla="*/ 55 w 173"/>
                <a:gd name="T45" fmla="*/ 16 h 790"/>
                <a:gd name="T46" fmla="*/ 54 w 173"/>
                <a:gd name="T47" fmla="*/ 6 h 790"/>
                <a:gd name="T48" fmla="*/ 48 w 173"/>
                <a:gd name="T49" fmla="*/ 0 h 790"/>
                <a:gd name="T50" fmla="*/ 46 w 173"/>
                <a:gd name="T51" fmla="*/ 6 h 790"/>
                <a:gd name="T52" fmla="*/ 41 w 173"/>
                <a:gd name="T53" fmla="*/ 21 h 790"/>
                <a:gd name="T54" fmla="*/ 32 w 173"/>
                <a:gd name="T55" fmla="*/ 44 h 790"/>
                <a:gd name="T56" fmla="*/ 24 w 173"/>
                <a:gd name="T57" fmla="*/ 74 h 790"/>
                <a:gd name="T58" fmla="*/ 16 w 173"/>
                <a:gd name="T59" fmla="*/ 107 h 790"/>
                <a:gd name="T60" fmla="*/ 7 w 173"/>
                <a:gd name="T61" fmla="*/ 144 h 790"/>
                <a:gd name="T62" fmla="*/ 1 w 173"/>
                <a:gd name="T63" fmla="*/ 181 h 790"/>
                <a:gd name="T64" fmla="*/ 0 w 173"/>
                <a:gd name="T65" fmla="*/ 217 h 790"/>
                <a:gd name="T66" fmla="*/ 7 w 173"/>
                <a:gd name="T67" fmla="*/ 298 h 790"/>
                <a:gd name="T68" fmla="*/ 24 w 173"/>
                <a:gd name="T69" fmla="*/ 368 h 790"/>
                <a:gd name="T70" fmla="*/ 48 w 173"/>
                <a:gd name="T71" fmla="*/ 433 h 790"/>
                <a:gd name="T72" fmla="*/ 76 w 173"/>
                <a:gd name="T73" fmla="*/ 492 h 790"/>
                <a:gd name="T74" fmla="*/ 104 w 173"/>
                <a:gd name="T75" fmla="*/ 547 h 790"/>
                <a:gd name="T76" fmla="*/ 128 w 173"/>
                <a:gd name="T77" fmla="*/ 600 h 790"/>
                <a:gd name="T78" fmla="*/ 145 w 173"/>
                <a:gd name="T79" fmla="*/ 650 h 790"/>
                <a:gd name="T80" fmla="*/ 152 w 173"/>
                <a:gd name="T81" fmla="*/ 701 h 790"/>
                <a:gd name="T82" fmla="*/ 152 w 173"/>
                <a:gd name="T83" fmla="*/ 715 h 790"/>
                <a:gd name="T84" fmla="*/ 152 w 173"/>
                <a:gd name="T85" fmla="*/ 732 h 790"/>
                <a:gd name="T86" fmla="*/ 152 w 173"/>
                <a:gd name="T87" fmla="*/ 748 h 790"/>
                <a:gd name="T88" fmla="*/ 152 w 173"/>
                <a:gd name="T89" fmla="*/ 755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790">
                  <a:moveTo>
                    <a:pt x="152" y="755"/>
                  </a:moveTo>
                  <a:lnTo>
                    <a:pt x="153" y="759"/>
                  </a:lnTo>
                  <a:lnTo>
                    <a:pt x="158" y="770"/>
                  </a:lnTo>
                  <a:lnTo>
                    <a:pt x="162" y="783"/>
                  </a:lnTo>
                  <a:lnTo>
                    <a:pt x="163" y="790"/>
                  </a:lnTo>
                  <a:lnTo>
                    <a:pt x="165" y="783"/>
                  </a:lnTo>
                  <a:lnTo>
                    <a:pt x="169" y="765"/>
                  </a:lnTo>
                  <a:lnTo>
                    <a:pt x="172" y="742"/>
                  </a:lnTo>
                  <a:lnTo>
                    <a:pt x="173" y="718"/>
                  </a:lnTo>
                  <a:lnTo>
                    <a:pt x="166" y="653"/>
                  </a:lnTo>
                  <a:lnTo>
                    <a:pt x="148" y="597"/>
                  </a:lnTo>
                  <a:lnTo>
                    <a:pt x="123" y="542"/>
                  </a:lnTo>
                  <a:lnTo>
                    <a:pt x="94" y="488"/>
                  </a:lnTo>
                  <a:lnTo>
                    <a:pt x="65" y="433"/>
                  </a:lnTo>
                  <a:lnTo>
                    <a:pt x="39" y="371"/>
                  </a:lnTo>
                  <a:lnTo>
                    <a:pt x="21" y="301"/>
                  </a:lnTo>
                  <a:lnTo>
                    <a:pt x="14" y="217"/>
                  </a:lnTo>
                  <a:lnTo>
                    <a:pt x="20" y="157"/>
                  </a:lnTo>
                  <a:lnTo>
                    <a:pt x="34" y="98"/>
                  </a:lnTo>
                  <a:lnTo>
                    <a:pt x="48" y="51"/>
                  </a:lnTo>
                  <a:lnTo>
                    <a:pt x="54" y="33"/>
                  </a:lnTo>
                  <a:lnTo>
                    <a:pt x="54" y="27"/>
                  </a:lnTo>
                  <a:lnTo>
                    <a:pt x="55" y="16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1" y="21"/>
                  </a:lnTo>
                  <a:lnTo>
                    <a:pt x="32" y="44"/>
                  </a:lnTo>
                  <a:lnTo>
                    <a:pt x="24" y="74"/>
                  </a:lnTo>
                  <a:lnTo>
                    <a:pt x="16" y="107"/>
                  </a:lnTo>
                  <a:lnTo>
                    <a:pt x="7" y="144"/>
                  </a:lnTo>
                  <a:lnTo>
                    <a:pt x="1" y="181"/>
                  </a:lnTo>
                  <a:lnTo>
                    <a:pt x="0" y="217"/>
                  </a:lnTo>
                  <a:lnTo>
                    <a:pt x="7" y="298"/>
                  </a:lnTo>
                  <a:lnTo>
                    <a:pt x="24" y="368"/>
                  </a:lnTo>
                  <a:lnTo>
                    <a:pt x="48" y="433"/>
                  </a:lnTo>
                  <a:lnTo>
                    <a:pt x="76" y="492"/>
                  </a:lnTo>
                  <a:lnTo>
                    <a:pt x="104" y="547"/>
                  </a:lnTo>
                  <a:lnTo>
                    <a:pt x="128" y="600"/>
                  </a:lnTo>
                  <a:lnTo>
                    <a:pt x="145" y="650"/>
                  </a:lnTo>
                  <a:lnTo>
                    <a:pt x="152" y="701"/>
                  </a:lnTo>
                  <a:lnTo>
                    <a:pt x="152" y="715"/>
                  </a:lnTo>
                  <a:lnTo>
                    <a:pt x="152" y="732"/>
                  </a:lnTo>
                  <a:lnTo>
                    <a:pt x="152" y="748"/>
                  </a:lnTo>
                  <a:lnTo>
                    <a:pt x="152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9" name="Freeform 81"/>
            <p:cNvSpPr/>
            <p:nvPr/>
          </p:nvSpPr>
          <p:spPr bwMode="auto">
            <a:xfrm>
              <a:off x="5165" y="436"/>
              <a:ext cx="84" cy="539"/>
            </a:xfrm>
            <a:custGeom>
              <a:avLst/>
              <a:gdLst>
                <a:gd name="T0" fmla="*/ 118 w 166"/>
                <a:gd name="T1" fmla="*/ 1077 h 1077"/>
                <a:gd name="T2" fmla="*/ 125 w 166"/>
                <a:gd name="T3" fmla="*/ 1066 h 1077"/>
                <a:gd name="T4" fmla="*/ 142 w 166"/>
                <a:gd name="T5" fmla="*/ 1031 h 1077"/>
                <a:gd name="T6" fmla="*/ 159 w 166"/>
                <a:gd name="T7" fmla="*/ 973 h 1077"/>
                <a:gd name="T8" fmla="*/ 166 w 166"/>
                <a:gd name="T9" fmla="*/ 888 h 1077"/>
                <a:gd name="T10" fmla="*/ 149 w 166"/>
                <a:gd name="T11" fmla="*/ 745 h 1077"/>
                <a:gd name="T12" fmla="*/ 110 w 166"/>
                <a:gd name="T13" fmla="*/ 580 h 1077"/>
                <a:gd name="T14" fmla="*/ 72 w 166"/>
                <a:gd name="T15" fmla="*/ 420 h 1077"/>
                <a:gd name="T16" fmla="*/ 53 w 166"/>
                <a:gd name="T17" fmla="*/ 288 h 1077"/>
                <a:gd name="T18" fmla="*/ 66 w 166"/>
                <a:gd name="T19" fmla="*/ 188 h 1077"/>
                <a:gd name="T20" fmla="*/ 79 w 166"/>
                <a:gd name="T21" fmla="*/ 141 h 1077"/>
                <a:gd name="T22" fmla="*/ 98 w 166"/>
                <a:gd name="T23" fmla="*/ 128 h 1077"/>
                <a:gd name="T24" fmla="*/ 117 w 166"/>
                <a:gd name="T25" fmla="*/ 92 h 1077"/>
                <a:gd name="T26" fmla="*/ 120 w 166"/>
                <a:gd name="T27" fmla="*/ 78 h 1077"/>
                <a:gd name="T28" fmla="*/ 129 w 166"/>
                <a:gd name="T29" fmla="*/ 72 h 1077"/>
                <a:gd name="T30" fmla="*/ 145 w 166"/>
                <a:gd name="T31" fmla="*/ 82 h 1077"/>
                <a:gd name="T32" fmla="*/ 146 w 166"/>
                <a:gd name="T33" fmla="*/ 109 h 1077"/>
                <a:gd name="T34" fmla="*/ 156 w 166"/>
                <a:gd name="T35" fmla="*/ 104 h 1077"/>
                <a:gd name="T36" fmla="*/ 165 w 166"/>
                <a:gd name="T37" fmla="*/ 85 h 1077"/>
                <a:gd name="T38" fmla="*/ 152 w 166"/>
                <a:gd name="T39" fmla="*/ 58 h 1077"/>
                <a:gd name="T40" fmla="*/ 131 w 166"/>
                <a:gd name="T41" fmla="*/ 48 h 1077"/>
                <a:gd name="T42" fmla="*/ 122 w 166"/>
                <a:gd name="T43" fmla="*/ 39 h 1077"/>
                <a:gd name="T44" fmla="*/ 127 w 166"/>
                <a:gd name="T45" fmla="*/ 30 h 1077"/>
                <a:gd name="T46" fmla="*/ 131 w 166"/>
                <a:gd name="T47" fmla="*/ 14 h 1077"/>
                <a:gd name="T48" fmla="*/ 129 w 166"/>
                <a:gd name="T49" fmla="*/ 0 h 1077"/>
                <a:gd name="T50" fmla="*/ 121 w 166"/>
                <a:gd name="T51" fmla="*/ 3 h 1077"/>
                <a:gd name="T52" fmla="*/ 105 w 166"/>
                <a:gd name="T53" fmla="*/ 15 h 1077"/>
                <a:gd name="T54" fmla="*/ 93 w 166"/>
                <a:gd name="T55" fmla="*/ 28 h 1077"/>
                <a:gd name="T56" fmla="*/ 80 w 166"/>
                <a:gd name="T57" fmla="*/ 20 h 1077"/>
                <a:gd name="T58" fmla="*/ 70 w 166"/>
                <a:gd name="T59" fmla="*/ 10 h 1077"/>
                <a:gd name="T60" fmla="*/ 58 w 166"/>
                <a:gd name="T61" fmla="*/ 4 h 1077"/>
                <a:gd name="T62" fmla="*/ 45 w 166"/>
                <a:gd name="T63" fmla="*/ 1 h 1077"/>
                <a:gd name="T64" fmla="*/ 36 w 166"/>
                <a:gd name="T65" fmla="*/ 0 h 1077"/>
                <a:gd name="T66" fmla="*/ 14 w 166"/>
                <a:gd name="T67" fmla="*/ 7 h 1077"/>
                <a:gd name="T68" fmla="*/ 0 w 166"/>
                <a:gd name="T69" fmla="*/ 31 h 1077"/>
                <a:gd name="T70" fmla="*/ 10 w 166"/>
                <a:gd name="T71" fmla="*/ 44 h 1077"/>
                <a:gd name="T72" fmla="*/ 20 w 166"/>
                <a:gd name="T73" fmla="*/ 42 h 1077"/>
                <a:gd name="T74" fmla="*/ 21 w 166"/>
                <a:gd name="T75" fmla="*/ 39 h 1077"/>
                <a:gd name="T76" fmla="*/ 21 w 166"/>
                <a:gd name="T77" fmla="*/ 34 h 1077"/>
                <a:gd name="T78" fmla="*/ 17 w 166"/>
                <a:gd name="T79" fmla="*/ 23 h 1077"/>
                <a:gd name="T80" fmla="*/ 24 w 166"/>
                <a:gd name="T81" fmla="*/ 15 h 1077"/>
                <a:gd name="T82" fmla="*/ 38 w 166"/>
                <a:gd name="T83" fmla="*/ 18 h 1077"/>
                <a:gd name="T84" fmla="*/ 52 w 166"/>
                <a:gd name="T85" fmla="*/ 27 h 1077"/>
                <a:gd name="T86" fmla="*/ 65 w 166"/>
                <a:gd name="T87" fmla="*/ 38 h 1077"/>
                <a:gd name="T88" fmla="*/ 69 w 166"/>
                <a:gd name="T89" fmla="*/ 51 h 1077"/>
                <a:gd name="T90" fmla="*/ 63 w 166"/>
                <a:gd name="T91" fmla="*/ 69 h 1077"/>
                <a:gd name="T92" fmla="*/ 58 w 166"/>
                <a:gd name="T93" fmla="*/ 97 h 1077"/>
                <a:gd name="T94" fmla="*/ 60 w 166"/>
                <a:gd name="T95" fmla="*/ 125 h 1077"/>
                <a:gd name="T96" fmla="*/ 60 w 166"/>
                <a:gd name="T97" fmla="*/ 147 h 1077"/>
                <a:gd name="T98" fmla="*/ 51 w 166"/>
                <a:gd name="T99" fmla="*/ 206 h 1077"/>
                <a:gd name="T100" fmla="*/ 44 w 166"/>
                <a:gd name="T101" fmla="*/ 288 h 1077"/>
                <a:gd name="T102" fmla="*/ 60 w 166"/>
                <a:gd name="T103" fmla="*/ 429 h 1077"/>
                <a:gd name="T104" fmla="*/ 100 w 166"/>
                <a:gd name="T105" fmla="*/ 592 h 1077"/>
                <a:gd name="T106" fmla="*/ 138 w 166"/>
                <a:gd name="T107" fmla="*/ 754 h 1077"/>
                <a:gd name="T108" fmla="*/ 155 w 166"/>
                <a:gd name="T109" fmla="*/ 888 h 1077"/>
                <a:gd name="T110" fmla="*/ 144 w 166"/>
                <a:gd name="T111" fmla="*/ 990 h 1077"/>
                <a:gd name="T112" fmla="*/ 114 w 166"/>
                <a:gd name="T113" fmla="*/ 106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6" h="1077">
                  <a:moveTo>
                    <a:pt x="114" y="1062"/>
                  </a:moveTo>
                  <a:lnTo>
                    <a:pt x="118" y="1077"/>
                  </a:lnTo>
                  <a:lnTo>
                    <a:pt x="120" y="1075"/>
                  </a:lnTo>
                  <a:lnTo>
                    <a:pt x="125" y="1066"/>
                  </a:lnTo>
                  <a:lnTo>
                    <a:pt x="134" y="1052"/>
                  </a:lnTo>
                  <a:lnTo>
                    <a:pt x="142" y="1031"/>
                  </a:lnTo>
                  <a:lnTo>
                    <a:pt x="151" y="1005"/>
                  </a:lnTo>
                  <a:lnTo>
                    <a:pt x="159" y="973"/>
                  </a:lnTo>
                  <a:lnTo>
                    <a:pt x="165" y="934"/>
                  </a:lnTo>
                  <a:lnTo>
                    <a:pt x="166" y="888"/>
                  </a:lnTo>
                  <a:lnTo>
                    <a:pt x="162" y="821"/>
                  </a:lnTo>
                  <a:lnTo>
                    <a:pt x="149" y="745"/>
                  </a:lnTo>
                  <a:lnTo>
                    <a:pt x="131" y="663"/>
                  </a:lnTo>
                  <a:lnTo>
                    <a:pt x="110" y="580"/>
                  </a:lnTo>
                  <a:lnTo>
                    <a:pt x="89" y="498"/>
                  </a:lnTo>
                  <a:lnTo>
                    <a:pt x="72" y="420"/>
                  </a:lnTo>
                  <a:lnTo>
                    <a:pt x="58" y="348"/>
                  </a:lnTo>
                  <a:lnTo>
                    <a:pt x="53" y="288"/>
                  </a:lnTo>
                  <a:lnTo>
                    <a:pt x="58" y="235"/>
                  </a:lnTo>
                  <a:lnTo>
                    <a:pt x="66" y="188"/>
                  </a:lnTo>
                  <a:lnTo>
                    <a:pt x="75" y="154"/>
                  </a:lnTo>
                  <a:lnTo>
                    <a:pt x="79" y="141"/>
                  </a:lnTo>
                  <a:lnTo>
                    <a:pt x="84" y="138"/>
                  </a:lnTo>
                  <a:lnTo>
                    <a:pt x="98" y="128"/>
                  </a:lnTo>
                  <a:lnTo>
                    <a:pt x="111" y="113"/>
                  </a:lnTo>
                  <a:lnTo>
                    <a:pt x="117" y="92"/>
                  </a:lnTo>
                  <a:lnTo>
                    <a:pt x="118" y="83"/>
                  </a:lnTo>
                  <a:lnTo>
                    <a:pt x="120" y="78"/>
                  </a:lnTo>
                  <a:lnTo>
                    <a:pt x="124" y="73"/>
                  </a:lnTo>
                  <a:lnTo>
                    <a:pt x="129" y="72"/>
                  </a:lnTo>
                  <a:lnTo>
                    <a:pt x="138" y="75"/>
                  </a:lnTo>
                  <a:lnTo>
                    <a:pt x="145" y="82"/>
                  </a:lnTo>
                  <a:lnTo>
                    <a:pt x="148" y="93"/>
                  </a:lnTo>
                  <a:lnTo>
                    <a:pt x="146" y="109"/>
                  </a:lnTo>
                  <a:lnTo>
                    <a:pt x="149" y="109"/>
                  </a:lnTo>
                  <a:lnTo>
                    <a:pt x="156" y="104"/>
                  </a:lnTo>
                  <a:lnTo>
                    <a:pt x="162" y="97"/>
                  </a:lnTo>
                  <a:lnTo>
                    <a:pt x="165" y="85"/>
                  </a:lnTo>
                  <a:lnTo>
                    <a:pt x="162" y="69"/>
                  </a:lnTo>
                  <a:lnTo>
                    <a:pt x="152" y="58"/>
                  </a:lnTo>
                  <a:lnTo>
                    <a:pt x="142" y="51"/>
                  </a:lnTo>
                  <a:lnTo>
                    <a:pt x="131" y="48"/>
                  </a:lnTo>
                  <a:lnTo>
                    <a:pt x="125" y="45"/>
                  </a:lnTo>
                  <a:lnTo>
                    <a:pt x="122" y="39"/>
                  </a:lnTo>
                  <a:lnTo>
                    <a:pt x="124" y="34"/>
                  </a:lnTo>
                  <a:lnTo>
                    <a:pt x="127" y="30"/>
                  </a:lnTo>
                  <a:lnTo>
                    <a:pt x="129" y="24"/>
                  </a:lnTo>
                  <a:lnTo>
                    <a:pt x="131" y="14"/>
                  </a:lnTo>
                  <a:lnTo>
                    <a:pt x="129" y="4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1" y="3"/>
                  </a:lnTo>
                  <a:lnTo>
                    <a:pt x="113" y="7"/>
                  </a:lnTo>
                  <a:lnTo>
                    <a:pt x="105" y="15"/>
                  </a:lnTo>
                  <a:lnTo>
                    <a:pt x="98" y="24"/>
                  </a:lnTo>
                  <a:lnTo>
                    <a:pt x="93" y="28"/>
                  </a:lnTo>
                  <a:lnTo>
                    <a:pt x="87" y="27"/>
                  </a:lnTo>
                  <a:lnTo>
                    <a:pt x="80" y="20"/>
                  </a:lnTo>
                  <a:lnTo>
                    <a:pt x="76" y="14"/>
                  </a:lnTo>
                  <a:lnTo>
                    <a:pt x="70" y="10"/>
                  </a:lnTo>
                  <a:lnTo>
                    <a:pt x="65" y="7"/>
                  </a:lnTo>
                  <a:lnTo>
                    <a:pt x="58" y="4"/>
                  </a:lnTo>
                  <a:lnTo>
                    <a:pt x="52" y="3"/>
                  </a:lnTo>
                  <a:lnTo>
                    <a:pt x="45" y="1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27" y="1"/>
                  </a:lnTo>
                  <a:lnTo>
                    <a:pt x="14" y="7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3" y="41"/>
                  </a:lnTo>
                  <a:lnTo>
                    <a:pt x="10" y="44"/>
                  </a:lnTo>
                  <a:lnTo>
                    <a:pt x="17" y="44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21" y="39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20" y="30"/>
                  </a:lnTo>
                  <a:lnTo>
                    <a:pt x="17" y="23"/>
                  </a:lnTo>
                  <a:lnTo>
                    <a:pt x="17" y="18"/>
                  </a:lnTo>
                  <a:lnTo>
                    <a:pt x="24" y="15"/>
                  </a:lnTo>
                  <a:lnTo>
                    <a:pt x="31" y="17"/>
                  </a:lnTo>
                  <a:lnTo>
                    <a:pt x="38" y="18"/>
                  </a:lnTo>
                  <a:lnTo>
                    <a:pt x="45" y="23"/>
                  </a:lnTo>
                  <a:lnTo>
                    <a:pt x="52" y="27"/>
                  </a:lnTo>
                  <a:lnTo>
                    <a:pt x="59" y="32"/>
                  </a:lnTo>
                  <a:lnTo>
                    <a:pt x="65" y="38"/>
                  </a:lnTo>
                  <a:lnTo>
                    <a:pt x="67" y="44"/>
                  </a:lnTo>
                  <a:lnTo>
                    <a:pt x="69" y="51"/>
                  </a:lnTo>
                  <a:lnTo>
                    <a:pt x="67" y="61"/>
                  </a:lnTo>
                  <a:lnTo>
                    <a:pt x="63" y="69"/>
                  </a:lnTo>
                  <a:lnTo>
                    <a:pt x="59" y="80"/>
                  </a:lnTo>
                  <a:lnTo>
                    <a:pt x="58" y="97"/>
                  </a:lnTo>
                  <a:lnTo>
                    <a:pt x="59" y="114"/>
                  </a:lnTo>
                  <a:lnTo>
                    <a:pt x="60" y="125"/>
                  </a:lnTo>
                  <a:lnTo>
                    <a:pt x="62" y="134"/>
                  </a:lnTo>
                  <a:lnTo>
                    <a:pt x="60" y="147"/>
                  </a:lnTo>
                  <a:lnTo>
                    <a:pt x="56" y="171"/>
                  </a:lnTo>
                  <a:lnTo>
                    <a:pt x="51" y="206"/>
                  </a:lnTo>
                  <a:lnTo>
                    <a:pt x="46" y="248"/>
                  </a:lnTo>
                  <a:lnTo>
                    <a:pt x="44" y="288"/>
                  </a:lnTo>
                  <a:lnTo>
                    <a:pt x="48" y="354"/>
                  </a:lnTo>
                  <a:lnTo>
                    <a:pt x="60" y="429"/>
                  </a:lnTo>
                  <a:lnTo>
                    <a:pt x="79" y="509"/>
                  </a:lnTo>
                  <a:lnTo>
                    <a:pt x="100" y="592"/>
                  </a:lnTo>
                  <a:lnTo>
                    <a:pt x="120" y="675"/>
                  </a:lnTo>
                  <a:lnTo>
                    <a:pt x="138" y="754"/>
                  </a:lnTo>
                  <a:lnTo>
                    <a:pt x="151" y="826"/>
                  </a:lnTo>
                  <a:lnTo>
                    <a:pt x="155" y="888"/>
                  </a:lnTo>
                  <a:lnTo>
                    <a:pt x="152" y="941"/>
                  </a:lnTo>
                  <a:lnTo>
                    <a:pt x="144" y="990"/>
                  </a:lnTo>
                  <a:lnTo>
                    <a:pt x="131" y="1032"/>
                  </a:lnTo>
                  <a:lnTo>
                    <a:pt x="114" y="10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0" name="Freeform 82"/>
            <p:cNvSpPr/>
            <p:nvPr/>
          </p:nvSpPr>
          <p:spPr bwMode="auto">
            <a:xfrm>
              <a:off x="5232" y="465"/>
              <a:ext cx="45" cy="298"/>
            </a:xfrm>
            <a:custGeom>
              <a:avLst/>
              <a:gdLst>
                <a:gd name="T0" fmla="*/ 0 w 88"/>
                <a:gd name="T1" fmla="*/ 567 h 597"/>
                <a:gd name="T2" fmla="*/ 7 w 88"/>
                <a:gd name="T3" fmla="*/ 597 h 597"/>
                <a:gd name="T4" fmla="*/ 10 w 88"/>
                <a:gd name="T5" fmla="*/ 583 h 597"/>
                <a:gd name="T6" fmla="*/ 19 w 88"/>
                <a:gd name="T7" fmla="*/ 545 h 597"/>
                <a:gd name="T8" fmla="*/ 32 w 88"/>
                <a:gd name="T9" fmla="*/ 487 h 597"/>
                <a:gd name="T10" fmla="*/ 48 w 88"/>
                <a:gd name="T11" fmla="*/ 414 h 597"/>
                <a:gd name="T12" fmla="*/ 63 w 88"/>
                <a:gd name="T13" fmla="*/ 332 h 597"/>
                <a:gd name="T14" fmla="*/ 76 w 88"/>
                <a:gd name="T15" fmla="*/ 244 h 597"/>
                <a:gd name="T16" fmla="*/ 86 w 88"/>
                <a:gd name="T17" fmla="*/ 157 h 597"/>
                <a:gd name="T18" fmla="*/ 88 w 88"/>
                <a:gd name="T19" fmla="*/ 75 h 597"/>
                <a:gd name="T20" fmla="*/ 87 w 88"/>
                <a:gd name="T21" fmla="*/ 38 h 597"/>
                <a:gd name="T22" fmla="*/ 86 w 88"/>
                <a:gd name="T23" fmla="*/ 14 h 597"/>
                <a:gd name="T24" fmla="*/ 83 w 88"/>
                <a:gd name="T25" fmla="*/ 3 h 597"/>
                <a:gd name="T26" fmla="*/ 81 w 88"/>
                <a:gd name="T27" fmla="*/ 0 h 597"/>
                <a:gd name="T28" fmla="*/ 71 w 88"/>
                <a:gd name="T29" fmla="*/ 3 h 597"/>
                <a:gd name="T30" fmla="*/ 73 w 88"/>
                <a:gd name="T31" fmla="*/ 9 h 597"/>
                <a:gd name="T32" fmla="*/ 76 w 88"/>
                <a:gd name="T33" fmla="*/ 24 h 597"/>
                <a:gd name="T34" fmla="*/ 78 w 88"/>
                <a:gd name="T35" fmla="*/ 47 h 597"/>
                <a:gd name="T36" fmla="*/ 80 w 88"/>
                <a:gd name="T37" fmla="*/ 75 h 597"/>
                <a:gd name="T38" fmla="*/ 77 w 88"/>
                <a:gd name="T39" fmla="*/ 151 h 597"/>
                <a:gd name="T40" fmla="*/ 67 w 88"/>
                <a:gd name="T41" fmla="*/ 233 h 597"/>
                <a:gd name="T42" fmla="*/ 55 w 88"/>
                <a:gd name="T43" fmla="*/ 315 h 597"/>
                <a:gd name="T44" fmla="*/ 40 w 88"/>
                <a:gd name="T45" fmla="*/ 392 h 597"/>
                <a:gd name="T46" fmla="*/ 25 w 88"/>
                <a:gd name="T47" fmla="*/ 462 h 597"/>
                <a:gd name="T48" fmla="*/ 12 w 88"/>
                <a:gd name="T49" fmla="*/ 518 h 597"/>
                <a:gd name="T50" fmla="*/ 2 w 88"/>
                <a:gd name="T51" fmla="*/ 555 h 597"/>
                <a:gd name="T52" fmla="*/ 0 w 88"/>
                <a:gd name="T53" fmla="*/ 56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597">
                  <a:moveTo>
                    <a:pt x="0" y="567"/>
                  </a:moveTo>
                  <a:lnTo>
                    <a:pt x="7" y="597"/>
                  </a:lnTo>
                  <a:lnTo>
                    <a:pt x="10" y="583"/>
                  </a:lnTo>
                  <a:lnTo>
                    <a:pt x="19" y="545"/>
                  </a:lnTo>
                  <a:lnTo>
                    <a:pt x="32" y="487"/>
                  </a:lnTo>
                  <a:lnTo>
                    <a:pt x="48" y="414"/>
                  </a:lnTo>
                  <a:lnTo>
                    <a:pt x="63" y="332"/>
                  </a:lnTo>
                  <a:lnTo>
                    <a:pt x="76" y="244"/>
                  </a:lnTo>
                  <a:lnTo>
                    <a:pt x="86" y="157"/>
                  </a:lnTo>
                  <a:lnTo>
                    <a:pt x="88" y="75"/>
                  </a:lnTo>
                  <a:lnTo>
                    <a:pt x="87" y="38"/>
                  </a:lnTo>
                  <a:lnTo>
                    <a:pt x="86" y="14"/>
                  </a:lnTo>
                  <a:lnTo>
                    <a:pt x="83" y="3"/>
                  </a:lnTo>
                  <a:lnTo>
                    <a:pt x="81" y="0"/>
                  </a:lnTo>
                  <a:lnTo>
                    <a:pt x="71" y="3"/>
                  </a:lnTo>
                  <a:lnTo>
                    <a:pt x="73" y="9"/>
                  </a:lnTo>
                  <a:lnTo>
                    <a:pt x="76" y="24"/>
                  </a:lnTo>
                  <a:lnTo>
                    <a:pt x="78" y="47"/>
                  </a:lnTo>
                  <a:lnTo>
                    <a:pt x="80" y="75"/>
                  </a:lnTo>
                  <a:lnTo>
                    <a:pt x="77" y="151"/>
                  </a:lnTo>
                  <a:lnTo>
                    <a:pt x="67" y="233"/>
                  </a:lnTo>
                  <a:lnTo>
                    <a:pt x="55" y="315"/>
                  </a:lnTo>
                  <a:lnTo>
                    <a:pt x="40" y="392"/>
                  </a:lnTo>
                  <a:lnTo>
                    <a:pt x="25" y="462"/>
                  </a:lnTo>
                  <a:lnTo>
                    <a:pt x="12" y="518"/>
                  </a:lnTo>
                  <a:lnTo>
                    <a:pt x="2" y="555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1" name="Freeform 83"/>
            <p:cNvSpPr/>
            <p:nvPr/>
          </p:nvSpPr>
          <p:spPr bwMode="auto">
            <a:xfrm>
              <a:off x="5177" y="200"/>
              <a:ext cx="147" cy="154"/>
            </a:xfrm>
            <a:custGeom>
              <a:avLst/>
              <a:gdLst>
                <a:gd name="T0" fmla="*/ 177 w 293"/>
                <a:gd name="T1" fmla="*/ 7 h 307"/>
                <a:gd name="T2" fmla="*/ 155 w 293"/>
                <a:gd name="T3" fmla="*/ 21 h 307"/>
                <a:gd name="T4" fmla="*/ 135 w 293"/>
                <a:gd name="T5" fmla="*/ 22 h 307"/>
                <a:gd name="T6" fmla="*/ 128 w 293"/>
                <a:gd name="T7" fmla="*/ 16 h 307"/>
                <a:gd name="T8" fmla="*/ 120 w 293"/>
                <a:gd name="T9" fmla="*/ 11 h 307"/>
                <a:gd name="T10" fmla="*/ 101 w 293"/>
                <a:gd name="T11" fmla="*/ 8 h 307"/>
                <a:gd name="T12" fmla="*/ 86 w 293"/>
                <a:gd name="T13" fmla="*/ 11 h 307"/>
                <a:gd name="T14" fmla="*/ 73 w 293"/>
                <a:gd name="T15" fmla="*/ 12 h 307"/>
                <a:gd name="T16" fmla="*/ 60 w 293"/>
                <a:gd name="T17" fmla="*/ 14 h 307"/>
                <a:gd name="T18" fmla="*/ 46 w 293"/>
                <a:gd name="T19" fmla="*/ 18 h 307"/>
                <a:gd name="T20" fmla="*/ 27 w 293"/>
                <a:gd name="T21" fmla="*/ 29 h 307"/>
                <a:gd name="T22" fmla="*/ 11 w 293"/>
                <a:gd name="T23" fmla="*/ 47 h 307"/>
                <a:gd name="T24" fmla="*/ 1 w 293"/>
                <a:gd name="T25" fmla="*/ 70 h 307"/>
                <a:gd name="T26" fmla="*/ 3 w 293"/>
                <a:gd name="T27" fmla="*/ 94 h 307"/>
                <a:gd name="T28" fmla="*/ 24 w 293"/>
                <a:gd name="T29" fmla="*/ 98 h 307"/>
                <a:gd name="T30" fmla="*/ 31 w 293"/>
                <a:gd name="T31" fmla="*/ 90 h 307"/>
                <a:gd name="T32" fmla="*/ 24 w 293"/>
                <a:gd name="T33" fmla="*/ 87 h 307"/>
                <a:gd name="T34" fmla="*/ 14 w 293"/>
                <a:gd name="T35" fmla="*/ 76 h 307"/>
                <a:gd name="T36" fmla="*/ 14 w 293"/>
                <a:gd name="T37" fmla="*/ 63 h 307"/>
                <a:gd name="T38" fmla="*/ 22 w 293"/>
                <a:gd name="T39" fmla="*/ 55 h 307"/>
                <a:gd name="T40" fmla="*/ 38 w 293"/>
                <a:gd name="T41" fmla="*/ 49 h 307"/>
                <a:gd name="T42" fmla="*/ 53 w 293"/>
                <a:gd name="T43" fmla="*/ 45 h 307"/>
                <a:gd name="T44" fmla="*/ 67 w 293"/>
                <a:gd name="T45" fmla="*/ 39 h 307"/>
                <a:gd name="T46" fmla="*/ 79 w 293"/>
                <a:gd name="T47" fmla="*/ 31 h 307"/>
                <a:gd name="T48" fmla="*/ 89 w 293"/>
                <a:gd name="T49" fmla="*/ 22 h 307"/>
                <a:gd name="T50" fmla="*/ 97 w 293"/>
                <a:gd name="T51" fmla="*/ 16 h 307"/>
                <a:gd name="T52" fmla="*/ 110 w 293"/>
                <a:gd name="T53" fmla="*/ 15 h 307"/>
                <a:gd name="T54" fmla="*/ 121 w 293"/>
                <a:gd name="T55" fmla="*/ 23 h 307"/>
                <a:gd name="T56" fmla="*/ 121 w 293"/>
                <a:gd name="T57" fmla="*/ 45 h 307"/>
                <a:gd name="T58" fmla="*/ 117 w 293"/>
                <a:gd name="T59" fmla="*/ 73 h 307"/>
                <a:gd name="T60" fmla="*/ 115 w 293"/>
                <a:gd name="T61" fmla="*/ 98 h 307"/>
                <a:gd name="T62" fmla="*/ 121 w 293"/>
                <a:gd name="T63" fmla="*/ 122 h 307"/>
                <a:gd name="T64" fmla="*/ 132 w 293"/>
                <a:gd name="T65" fmla="*/ 150 h 307"/>
                <a:gd name="T66" fmla="*/ 148 w 293"/>
                <a:gd name="T67" fmla="*/ 180 h 307"/>
                <a:gd name="T68" fmla="*/ 166 w 293"/>
                <a:gd name="T69" fmla="*/ 217 h 307"/>
                <a:gd name="T70" fmla="*/ 169 w 293"/>
                <a:gd name="T71" fmla="*/ 277 h 307"/>
                <a:gd name="T72" fmla="*/ 179 w 293"/>
                <a:gd name="T73" fmla="*/ 307 h 307"/>
                <a:gd name="T74" fmla="*/ 180 w 293"/>
                <a:gd name="T75" fmla="*/ 296 h 307"/>
                <a:gd name="T76" fmla="*/ 181 w 293"/>
                <a:gd name="T77" fmla="*/ 273 h 307"/>
                <a:gd name="T78" fmla="*/ 176 w 293"/>
                <a:gd name="T79" fmla="*/ 234 h 307"/>
                <a:gd name="T80" fmla="*/ 173 w 293"/>
                <a:gd name="T81" fmla="*/ 193 h 307"/>
                <a:gd name="T82" fmla="*/ 191 w 293"/>
                <a:gd name="T83" fmla="*/ 149 h 307"/>
                <a:gd name="T84" fmla="*/ 203 w 293"/>
                <a:gd name="T85" fmla="*/ 90 h 307"/>
                <a:gd name="T86" fmla="*/ 190 w 293"/>
                <a:gd name="T87" fmla="*/ 36 h 307"/>
                <a:gd name="T88" fmla="*/ 188 w 293"/>
                <a:gd name="T89" fmla="*/ 8 h 307"/>
                <a:gd name="T90" fmla="*/ 211 w 293"/>
                <a:gd name="T91" fmla="*/ 7 h 307"/>
                <a:gd name="T92" fmla="*/ 227 w 293"/>
                <a:gd name="T93" fmla="*/ 21 h 307"/>
                <a:gd name="T94" fmla="*/ 241 w 293"/>
                <a:gd name="T95" fmla="*/ 42 h 307"/>
                <a:gd name="T96" fmla="*/ 255 w 293"/>
                <a:gd name="T97" fmla="*/ 53 h 307"/>
                <a:gd name="T98" fmla="*/ 272 w 293"/>
                <a:gd name="T99" fmla="*/ 71 h 307"/>
                <a:gd name="T100" fmla="*/ 269 w 293"/>
                <a:gd name="T101" fmla="*/ 104 h 307"/>
                <a:gd name="T102" fmla="*/ 281 w 293"/>
                <a:gd name="T103" fmla="*/ 94 h 307"/>
                <a:gd name="T104" fmla="*/ 293 w 293"/>
                <a:gd name="T105" fmla="*/ 62 h 307"/>
                <a:gd name="T106" fmla="*/ 287 w 293"/>
                <a:gd name="T107" fmla="*/ 47 h 307"/>
                <a:gd name="T108" fmla="*/ 280 w 293"/>
                <a:gd name="T109" fmla="*/ 38 h 307"/>
                <a:gd name="T110" fmla="*/ 270 w 293"/>
                <a:gd name="T111" fmla="*/ 23 h 307"/>
                <a:gd name="T112" fmla="*/ 253 w 293"/>
                <a:gd name="T113" fmla="*/ 15 h 307"/>
                <a:gd name="T114" fmla="*/ 234 w 293"/>
                <a:gd name="T115" fmla="*/ 11 h 307"/>
                <a:gd name="T116" fmla="*/ 215 w 293"/>
                <a:gd name="T117" fmla="*/ 4 h 307"/>
                <a:gd name="T118" fmla="*/ 197 w 293"/>
                <a:gd name="T119" fmla="*/ 0 h 307"/>
                <a:gd name="T120" fmla="*/ 181 w 293"/>
                <a:gd name="T121" fmla="*/ 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" h="307">
                  <a:moveTo>
                    <a:pt x="181" y="4"/>
                  </a:moveTo>
                  <a:lnTo>
                    <a:pt x="177" y="7"/>
                  </a:lnTo>
                  <a:lnTo>
                    <a:pt x="167" y="14"/>
                  </a:lnTo>
                  <a:lnTo>
                    <a:pt x="155" y="21"/>
                  </a:lnTo>
                  <a:lnTo>
                    <a:pt x="143" y="23"/>
                  </a:lnTo>
                  <a:lnTo>
                    <a:pt x="135" y="22"/>
                  </a:lnTo>
                  <a:lnTo>
                    <a:pt x="131" y="19"/>
                  </a:lnTo>
                  <a:lnTo>
                    <a:pt x="128" y="16"/>
                  </a:lnTo>
                  <a:lnTo>
                    <a:pt x="125" y="14"/>
                  </a:lnTo>
                  <a:lnTo>
                    <a:pt x="120" y="11"/>
                  </a:lnTo>
                  <a:lnTo>
                    <a:pt x="111" y="9"/>
                  </a:lnTo>
                  <a:lnTo>
                    <a:pt x="101" y="8"/>
                  </a:lnTo>
                  <a:lnTo>
                    <a:pt x="91" y="9"/>
                  </a:lnTo>
                  <a:lnTo>
                    <a:pt x="86" y="11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6" y="12"/>
                  </a:lnTo>
                  <a:lnTo>
                    <a:pt x="60" y="14"/>
                  </a:lnTo>
                  <a:lnTo>
                    <a:pt x="53" y="15"/>
                  </a:lnTo>
                  <a:lnTo>
                    <a:pt x="46" y="18"/>
                  </a:lnTo>
                  <a:lnTo>
                    <a:pt x="39" y="21"/>
                  </a:lnTo>
                  <a:lnTo>
                    <a:pt x="27" y="29"/>
                  </a:lnTo>
                  <a:lnTo>
                    <a:pt x="18" y="36"/>
                  </a:lnTo>
                  <a:lnTo>
                    <a:pt x="11" y="47"/>
                  </a:lnTo>
                  <a:lnTo>
                    <a:pt x="4" y="64"/>
                  </a:lnTo>
                  <a:lnTo>
                    <a:pt x="1" y="70"/>
                  </a:lnTo>
                  <a:lnTo>
                    <a:pt x="0" y="81"/>
                  </a:lnTo>
                  <a:lnTo>
                    <a:pt x="3" y="94"/>
                  </a:lnTo>
                  <a:lnTo>
                    <a:pt x="17" y="100"/>
                  </a:lnTo>
                  <a:lnTo>
                    <a:pt x="24" y="98"/>
                  </a:lnTo>
                  <a:lnTo>
                    <a:pt x="28" y="94"/>
                  </a:lnTo>
                  <a:lnTo>
                    <a:pt x="31" y="90"/>
                  </a:lnTo>
                  <a:lnTo>
                    <a:pt x="32" y="88"/>
                  </a:lnTo>
                  <a:lnTo>
                    <a:pt x="24" y="87"/>
                  </a:lnTo>
                  <a:lnTo>
                    <a:pt x="18" y="83"/>
                  </a:lnTo>
                  <a:lnTo>
                    <a:pt x="14" y="76"/>
                  </a:lnTo>
                  <a:lnTo>
                    <a:pt x="12" y="67"/>
                  </a:lnTo>
                  <a:lnTo>
                    <a:pt x="14" y="63"/>
                  </a:lnTo>
                  <a:lnTo>
                    <a:pt x="17" y="59"/>
                  </a:lnTo>
                  <a:lnTo>
                    <a:pt x="22" y="55"/>
                  </a:lnTo>
                  <a:lnTo>
                    <a:pt x="29" y="52"/>
                  </a:lnTo>
                  <a:lnTo>
                    <a:pt x="38" y="49"/>
                  </a:lnTo>
                  <a:lnTo>
                    <a:pt x="45" y="47"/>
                  </a:lnTo>
                  <a:lnTo>
                    <a:pt x="53" y="45"/>
                  </a:lnTo>
                  <a:lnTo>
                    <a:pt x="60" y="42"/>
                  </a:lnTo>
                  <a:lnTo>
                    <a:pt x="67" y="39"/>
                  </a:lnTo>
                  <a:lnTo>
                    <a:pt x="73" y="35"/>
                  </a:lnTo>
                  <a:lnTo>
                    <a:pt x="79" y="31"/>
                  </a:lnTo>
                  <a:lnTo>
                    <a:pt x="83" y="26"/>
                  </a:lnTo>
                  <a:lnTo>
                    <a:pt x="89" y="22"/>
                  </a:lnTo>
                  <a:lnTo>
                    <a:pt x="93" y="18"/>
                  </a:lnTo>
                  <a:lnTo>
                    <a:pt x="97" y="16"/>
                  </a:lnTo>
                  <a:lnTo>
                    <a:pt x="103" y="15"/>
                  </a:lnTo>
                  <a:lnTo>
                    <a:pt x="110" y="15"/>
                  </a:lnTo>
                  <a:lnTo>
                    <a:pt x="115" y="18"/>
                  </a:lnTo>
                  <a:lnTo>
                    <a:pt x="121" y="23"/>
                  </a:lnTo>
                  <a:lnTo>
                    <a:pt x="122" y="33"/>
                  </a:lnTo>
                  <a:lnTo>
                    <a:pt x="121" y="45"/>
                  </a:lnTo>
                  <a:lnTo>
                    <a:pt x="120" y="59"/>
                  </a:lnTo>
                  <a:lnTo>
                    <a:pt x="117" y="73"/>
                  </a:lnTo>
                  <a:lnTo>
                    <a:pt x="115" y="88"/>
                  </a:lnTo>
                  <a:lnTo>
                    <a:pt x="115" y="98"/>
                  </a:lnTo>
                  <a:lnTo>
                    <a:pt x="118" y="110"/>
                  </a:lnTo>
                  <a:lnTo>
                    <a:pt x="121" y="122"/>
                  </a:lnTo>
                  <a:lnTo>
                    <a:pt x="127" y="135"/>
                  </a:lnTo>
                  <a:lnTo>
                    <a:pt x="132" y="150"/>
                  </a:lnTo>
                  <a:lnTo>
                    <a:pt x="139" y="166"/>
                  </a:lnTo>
                  <a:lnTo>
                    <a:pt x="148" y="180"/>
                  </a:lnTo>
                  <a:lnTo>
                    <a:pt x="158" y="196"/>
                  </a:lnTo>
                  <a:lnTo>
                    <a:pt x="166" y="217"/>
                  </a:lnTo>
                  <a:lnTo>
                    <a:pt x="169" y="246"/>
                  </a:lnTo>
                  <a:lnTo>
                    <a:pt x="169" y="277"/>
                  </a:lnTo>
                  <a:lnTo>
                    <a:pt x="167" y="298"/>
                  </a:lnTo>
                  <a:lnTo>
                    <a:pt x="179" y="307"/>
                  </a:lnTo>
                  <a:lnTo>
                    <a:pt x="179" y="304"/>
                  </a:lnTo>
                  <a:lnTo>
                    <a:pt x="180" y="296"/>
                  </a:lnTo>
                  <a:lnTo>
                    <a:pt x="181" y="284"/>
                  </a:lnTo>
                  <a:lnTo>
                    <a:pt x="181" y="273"/>
                  </a:lnTo>
                  <a:lnTo>
                    <a:pt x="179" y="256"/>
                  </a:lnTo>
                  <a:lnTo>
                    <a:pt x="176" y="234"/>
                  </a:lnTo>
                  <a:lnTo>
                    <a:pt x="173" y="210"/>
                  </a:lnTo>
                  <a:lnTo>
                    <a:pt x="173" y="193"/>
                  </a:lnTo>
                  <a:lnTo>
                    <a:pt x="180" y="176"/>
                  </a:lnTo>
                  <a:lnTo>
                    <a:pt x="191" y="149"/>
                  </a:lnTo>
                  <a:lnTo>
                    <a:pt x="200" y="119"/>
                  </a:lnTo>
                  <a:lnTo>
                    <a:pt x="203" y="90"/>
                  </a:lnTo>
                  <a:lnTo>
                    <a:pt x="197" y="62"/>
                  </a:lnTo>
                  <a:lnTo>
                    <a:pt x="190" y="36"/>
                  </a:lnTo>
                  <a:lnTo>
                    <a:pt x="186" y="16"/>
                  </a:lnTo>
                  <a:lnTo>
                    <a:pt x="188" y="8"/>
                  </a:lnTo>
                  <a:lnTo>
                    <a:pt x="200" y="7"/>
                  </a:lnTo>
                  <a:lnTo>
                    <a:pt x="211" y="7"/>
                  </a:lnTo>
                  <a:lnTo>
                    <a:pt x="221" y="11"/>
                  </a:lnTo>
                  <a:lnTo>
                    <a:pt x="227" y="21"/>
                  </a:lnTo>
                  <a:lnTo>
                    <a:pt x="232" y="32"/>
                  </a:lnTo>
                  <a:lnTo>
                    <a:pt x="241" y="42"/>
                  </a:lnTo>
                  <a:lnTo>
                    <a:pt x="249" y="49"/>
                  </a:lnTo>
                  <a:lnTo>
                    <a:pt x="255" y="53"/>
                  </a:lnTo>
                  <a:lnTo>
                    <a:pt x="262" y="59"/>
                  </a:lnTo>
                  <a:lnTo>
                    <a:pt x="272" y="71"/>
                  </a:lnTo>
                  <a:lnTo>
                    <a:pt x="276" y="87"/>
                  </a:lnTo>
                  <a:lnTo>
                    <a:pt x="269" y="104"/>
                  </a:lnTo>
                  <a:lnTo>
                    <a:pt x="273" y="101"/>
                  </a:lnTo>
                  <a:lnTo>
                    <a:pt x="281" y="94"/>
                  </a:lnTo>
                  <a:lnTo>
                    <a:pt x="288" y="81"/>
                  </a:lnTo>
                  <a:lnTo>
                    <a:pt x="293" y="62"/>
                  </a:lnTo>
                  <a:lnTo>
                    <a:pt x="291" y="53"/>
                  </a:lnTo>
                  <a:lnTo>
                    <a:pt x="287" y="47"/>
                  </a:lnTo>
                  <a:lnTo>
                    <a:pt x="283" y="42"/>
                  </a:lnTo>
                  <a:lnTo>
                    <a:pt x="280" y="38"/>
                  </a:lnTo>
                  <a:lnTo>
                    <a:pt x="276" y="32"/>
                  </a:lnTo>
                  <a:lnTo>
                    <a:pt x="270" y="23"/>
                  </a:lnTo>
                  <a:lnTo>
                    <a:pt x="262" y="18"/>
                  </a:lnTo>
                  <a:lnTo>
                    <a:pt x="253" y="15"/>
                  </a:lnTo>
                  <a:lnTo>
                    <a:pt x="243" y="14"/>
                  </a:lnTo>
                  <a:lnTo>
                    <a:pt x="234" y="11"/>
                  </a:lnTo>
                  <a:lnTo>
                    <a:pt x="224" y="7"/>
                  </a:lnTo>
                  <a:lnTo>
                    <a:pt x="215" y="4"/>
                  </a:lnTo>
                  <a:lnTo>
                    <a:pt x="205" y="1"/>
                  </a:lnTo>
                  <a:lnTo>
                    <a:pt x="197" y="0"/>
                  </a:lnTo>
                  <a:lnTo>
                    <a:pt x="188" y="1"/>
                  </a:lnTo>
                  <a:lnTo>
                    <a:pt x="18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2" name="Freeform 84"/>
            <p:cNvSpPr/>
            <p:nvPr/>
          </p:nvSpPr>
          <p:spPr bwMode="auto">
            <a:xfrm>
              <a:off x="5092" y="1"/>
              <a:ext cx="324" cy="211"/>
            </a:xfrm>
            <a:custGeom>
              <a:avLst/>
              <a:gdLst>
                <a:gd name="T0" fmla="*/ 466 w 649"/>
                <a:gd name="T1" fmla="*/ 189 h 421"/>
                <a:gd name="T2" fmla="*/ 473 w 649"/>
                <a:gd name="T3" fmla="*/ 197 h 421"/>
                <a:gd name="T4" fmla="*/ 510 w 649"/>
                <a:gd name="T5" fmla="*/ 187 h 421"/>
                <a:gd name="T6" fmla="*/ 535 w 649"/>
                <a:gd name="T7" fmla="*/ 175 h 421"/>
                <a:gd name="T8" fmla="*/ 560 w 649"/>
                <a:gd name="T9" fmla="*/ 166 h 421"/>
                <a:gd name="T10" fmla="*/ 617 w 649"/>
                <a:gd name="T11" fmla="*/ 165 h 421"/>
                <a:gd name="T12" fmla="*/ 642 w 649"/>
                <a:gd name="T13" fmla="*/ 209 h 421"/>
                <a:gd name="T14" fmla="*/ 639 w 649"/>
                <a:gd name="T15" fmla="*/ 249 h 421"/>
                <a:gd name="T16" fmla="*/ 648 w 649"/>
                <a:gd name="T17" fmla="*/ 285 h 421"/>
                <a:gd name="T18" fmla="*/ 622 w 649"/>
                <a:gd name="T19" fmla="*/ 307 h 421"/>
                <a:gd name="T20" fmla="*/ 600 w 649"/>
                <a:gd name="T21" fmla="*/ 306 h 421"/>
                <a:gd name="T22" fmla="*/ 577 w 649"/>
                <a:gd name="T23" fmla="*/ 337 h 421"/>
                <a:gd name="T24" fmla="*/ 531 w 649"/>
                <a:gd name="T25" fmla="*/ 354 h 421"/>
                <a:gd name="T26" fmla="*/ 489 w 649"/>
                <a:gd name="T27" fmla="*/ 368 h 421"/>
                <a:gd name="T28" fmla="*/ 456 w 649"/>
                <a:gd name="T29" fmla="*/ 389 h 421"/>
                <a:gd name="T30" fmla="*/ 432 w 649"/>
                <a:gd name="T31" fmla="*/ 382 h 421"/>
                <a:gd name="T32" fmla="*/ 411 w 649"/>
                <a:gd name="T33" fmla="*/ 395 h 421"/>
                <a:gd name="T34" fmla="*/ 393 w 649"/>
                <a:gd name="T35" fmla="*/ 403 h 421"/>
                <a:gd name="T36" fmla="*/ 365 w 649"/>
                <a:gd name="T37" fmla="*/ 398 h 421"/>
                <a:gd name="T38" fmla="*/ 327 w 649"/>
                <a:gd name="T39" fmla="*/ 419 h 421"/>
                <a:gd name="T40" fmla="*/ 297 w 649"/>
                <a:gd name="T41" fmla="*/ 412 h 421"/>
                <a:gd name="T42" fmla="*/ 261 w 649"/>
                <a:gd name="T43" fmla="*/ 407 h 421"/>
                <a:gd name="T44" fmla="*/ 238 w 649"/>
                <a:gd name="T45" fmla="*/ 375 h 421"/>
                <a:gd name="T46" fmla="*/ 194 w 649"/>
                <a:gd name="T47" fmla="*/ 375 h 421"/>
                <a:gd name="T48" fmla="*/ 152 w 649"/>
                <a:gd name="T49" fmla="*/ 368 h 421"/>
                <a:gd name="T50" fmla="*/ 145 w 649"/>
                <a:gd name="T51" fmla="*/ 343 h 421"/>
                <a:gd name="T52" fmla="*/ 128 w 649"/>
                <a:gd name="T53" fmla="*/ 310 h 421"/>
                <a:gd name="T54" fmla="*/ 120 w 649"/>
                <a:gd name="T55" fmla="*/ 292 h 421"/>
                <a:gd name="T56" fmla="*/ 75 w 649"/>
                <a:gd name="T57" fmla="*/ 299 h 421"/>
                <a:gd name="T58" fmla="*/ 23 w 649"/>
                <a:gd name="T59" fmla="*/ 272 h 421"/>
                <a:gd name="T60" fmla="*/ 18 w 649"/>
                <a:gd name="T61" fmla="*/ 230 h 421"/>
                <a:gd name="T62" fmla="*/ 10 w 649"/>
                <a:gd name="T63" fmla="*/ 194 h 421"/>
                <a:gd name="T64" fmla="*/ 28 w 649"/>
                <a:gd name="T65" fmla="*/ 170 h 421"/>
                <a:gd name="T66" fmla="*/ 7 w 649"/>
                <a:gd name="T67" fmla="*/ 120 h 421"/>
                <a:gd name="T68" fmla="*/ 41 w 649"/>
                <a:gd name="T69" fmla="*/ 113 h 421"/>
                <a:gd name="T70" fmla="*/ 75 w 649"/>
                <a:gd name="T71" fmla="*/ 86 h 421"/>
                <a:gd name="T72" fmla="*/ 93 w 649"/>
                <a:gd name="T73" fmla="*/ 100 h 421"/>
                <a:gd name="T74" fmla="*/ 120 w 649"/>
                <a:gd name="T75" fmla="*/ 62 h 421"/>
                <a:gd name="T76" fmla="*/ 166 w 649"/>
                <a:gd name="T77" fmla="*/ 52 h 421"/>
                <a:gd name="T78" fmla="*/ 199 w 649"/>
                <a:gd name="T79" fmla="*/ 77 h 421"/>
                <a:gd name="T80" fmla="*/ 230 w 649"/>
                <a:gd name="T81" fmla="*/ 101 h 421"/>
                <a:gd name="T82" fmla="*/ 245 w 649"/>
                <a:gd name="T83" fmla="*/ 100 h 421"/>
                <a:gd name="T84" fmla="*/ 275 w 649"/>
                <a:gd name="T85" fmla="*/ 36 h 421"/>
                <a:gd name="T86" fmla="*/ 321 w 649"/>
                <a:gd name="T87" fmla="*/ 24 h 421"/>
                <a:gd name="T88" fmla="*/ 348 w 649"/>
                <a:gd name="T89" fmla="*/ 17 h 421"/>
                <a:gd name="T90" fmla="*/ 396 w 649"/>
                <a:gd name="T91" fmla="*/ 0 h 421"/>
                <a:gd name="T92" fmla="*/ 425 w 649"/>
                <a:gd name="T93" fmla="*/ 14 h 421"/>
                <a:gd name="T94" fmla="*/ 437 w 649"/>
                <a:gd name="T95" fmla="*/ 42 h 421"/>
                <a:gd name="T96" fmla="*/ 473 w 649"/>
                <a:gd name="T97" fmla="*/ 31 h 421"/>
                <a:gd name="T98" fmla="*/ 515 w 649"/>
                <a:gd name="T99" fmla="*/ 25 h 421"/>
                <a:gd name="T100" fmla="*/ 520 w 649"/>
                <a:gd name="T101" fmla="*/ 60 h 421"/>
                <a:gd name="T102" fmla="*/ 529 w 649"/>
                <a:gd name="T103" fmla="*/ 89 h 421"/>
                <a:gd name="T104" fmla="*/ 544 w 649"/>
                <a:gd name="T105" fmla="*/ 139 h 421"/>
                <a:gd name="T106" fmla="*/ 528 w 649"/>
                <a:gd name="T107" fmla="*/ 15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9" h="421">
                  <a:moveTo>
                    <a:pt x="496" y="163"/>
                  </a:moveTo>
                  <a:lnTo>
                    <a:pt x="493" y="165"/>
                  </a:lnTo>
                  <a:lnTo>
                    <a:pt x="487" y="169"/>
                  </a:lnTo>
                  <a:lnTo>
                    <a:pt x="477" y="178"/>
                  </a:lnTo>
                  <a:lnTo>
                    <a:pt x="466" y="189"/>
                  </a:lnTo>
                  <a:lnTo>
                    <a:pt x="459" y="199"/>
                  </a:lnTo>
                  <a:lnTo>
                    <a:pt x="460" y="201"/>
                  </a:lnTo>
                  <a:lnTo>
                    <a:pt x="465" y="201"/>
                  </a:lnTo>
                  <a:lnTo>
                    <a:pt x="468" y="201"/>
                  </a:lnTo>
                  <a:lnTo>
                    <a:pt x="473" y="197"/>
                  </a:lnTo>
                  <a:lnTo>
                    <a:pt x="480" y="194"/>
                  </a:lnTo>
                  <a:lnTo>
                    <a:pt x="489" y="192"/>
                  </a:lnTo>
                  <a:lnTo>
                    <a:pt x="496" y="190"/>
                  </a:lnTo>
                  <a:lnTo>
                    <a:pt x="503" y="189"/>
                  </a:lnTo>
                  <a:lnTo>
                    <a:pt x="510" y="187"/>
                  </a:lnTo>
                  <a:lnTo>
                    <a:pt x="515" y="186"/>
                  </a:lnTo>
                  <a:lnTo>
                    <a:pt x="520" y="186"/>
                  </a:lnTo>
                  <a:lnTo>
                    <a:pt x="527" y="183"/>
                  </a:lnTo>
                  <a:lnTo>
                    <a:pt x="532" y="179"/>
                  </a:lnTo>
                  <a:lnTo>
                    <a:pt x="535" y="175"/>
                  </a:lnTo>
                  <a:lnTo>
                    <a:pt x="537" y="173"/>
                  </a:lnTo>
                  <a:lnTo>
                    <a:pt x="541" y="172"/>
                  </a:lnTo>
                  <a:lnTo>
                    <a:pt x="546" y="169"/>
                  </a:lnTo>
                  <a:lnTo>
                    <a:pt x="553" y="168"/>
                  </a:lnTo>
                  <a:lnTo>
                    <a:pt x="560" y="166"/>
                  </a:lnTo>
                  <a:lnTo>
                    <a:pt x="570" y="165"/>
                  </a:lnTo>
                  <a:lnTo>
                    <a:pt x="579" y="165"/>
                  </a:lnTo>
                  <a:lnTo>
                    <a:pt x="589" y="163"/>
                  </a:lnTo>
                  <a:lnTo>
                    <a:pt x="597" y="163"/>
                  </a:lnTo>
                  <a:lnTo>
                    <a:pt x="617" y="165"/>
                  </a:lnTo>
                  <a:lnTo>
                    <a:pt x="631" y="170"/>
                  </a:lnTo>
                  <a:lnTo>
                    <a:pt x="639" y="179"/>
                  </a:lnTo>
                  <a:lnTo>
                    <a:pt x="644" y="189"/>
                  </a:lnTo>
                  <a:lnTo>
                    <a:pt x="644" y="199"/>
                  </a:lnTo>
                  <a:lnTo>
                    <a:pt x="642" y="209"/>
                  </a:lnTo>
                  <a:lnTo>
                    <a:pt x="639" y="217"/>
                  </a:lnTo>
                  <a:lnTo>
                    <a:pt x="635" y="223"/>
                  </a:lnTo>
                  <a:lnTo>
                    <a:pt x="632" y="233"/>
                  </a:lnTo>
                  <a:lnTo>
                    <a:pt x="635" y="241"/>
                  </a:lnTo>
                  <a:lnTo>
                    <a:pt x="639" y="249"/>
                  </a:lnTo>
                  <a:lnTo>
                    <a:pt x="645" y="255"/>
                  </a:lnTo>
                  <a:lnTo>
                    <a:pt x="648" y="261"/>
                  </a:lnTo>
                  <a:lnTo>
                    <a:pt x="649" y="268"/>
                  </a:lnTo>
                  <a:lnTo>
                    <a:pt x="649" y="276"/>
                  </a:lnTo>
                  <a:lnTo>
                    <a:pt x="648" y="285"/>
                  </a:lnTo>
                  <a:lnTo>
                    <a:pt x="645" y="292"/>
                  </a:lnTo>
                  <a:lnTo>
                    <a:pt x="642" y="299"/>
                  </a:lnTo>
                  <a:lnTo>
                    <a:pt x="638" y="303"/>
                  </a:lnTo>
                  <a:lnTo>
                    <a:pt x="631" y="307"/>
                  </a:lnTo>
                  <a:lnTo>
                    <a:pt x="622" y="307"/>
                  </a:lnTo>
                  <a:lnTo>
                    <a:pt x="614" y="304"/>
                  </a:lnTo>
                  <a:lnTo>
                    <a:pt x="605" y="300"/>
                  </a:lnTo>
                  <a:lnTo>
                    <a:pt x="600" y="299"/>
                  </a:lnTo>
                  <a:lnTo>
                    <a:pt x="598" y="302"/>
                  </a:lnTo>
                  <a:lnTo>
                    <a:pt x="600" y="306"/>
                  </a:lnTo>
                  <a:lnTo>
                    <a:pt x="603" y="313"/>
                  </a:lnTo>
                  <a:lnTo>
                    <a:pt x="604" y="319"/>
                  </a:lnTo>
                  <a:lnTo>
                    <a:pt x="600" y="328"/>
                  </a:lnTo>
                  <a:lnTo>
                    <a:pt x="590" y="335"/>
                  </a:lnTo>
                  <a:lnTo>
                    <a:pt x="577" y="337"/>
                  </a:lnTo>
                  <a:lnTo>
                    <a:pt x="566" y="337"/>
                  </a:lnTo>
                  <a:lnTo>
                    <a:pt x="558" y="335"/>
                  </a:lnTo>
                  <a:lnTo>
                    <a:pt x="549" y="338"/>
                  </a:lnTo>
                  <a:lnTo>
                    <a:pt x="539" y="344"/>
                  </a:lnTo>
                  <a:lnTo>
                    <a:pt x="531" y="354"/>
                  </a:lnTo>
                  <a:lnTo>
                    <a:pt x="520" y="362"/>
                  </a:lnTo>
                  <a:lnTo>
                    <a:pt x="507" y="364"/>
                  </a:lnTo>
                  <a:lnTo>
                    <a:pt x="498" y="364"/>
                  </a:lnTo>
                  <a:lnTo>
                    <a:pt x="494" y="362"/>
                  </a:lnTo>
                  <a:lnTo>
                    <a:pt x="489" y="368"/>
                  </a:lnTo>
                  <a:lnTo>
                    <a:pt x="483" y="374"/>
                  </a:lnTo>
                  <a:lnTo>
                    <a:pt x="476" y="379"/>
                  </a:lnTo>
                  <a:lnTo>
                    <a:pt x="469" y="383"/>
                  </a:lnTo>
                  <a:lnTo>
                    <a:pt x="463" y="388"/>
                  </a:lnTo>
                  <a:lnTo>
                    <a:pt x="456" y="389"/>
                  </a:lnTo>
                  <a:lnTo>
                    <a:pt x="452" y="392"/>
                  </a:lnTo>
                  <a:lnTo>
                    <a:pt x="448" y="392"/>
                  </a:lnTo>
                  <a:lnTo>
                    <a:pt x="442" y="390"/>
                  </a:lnTo>
                  <a:lnTo>
                    <a:pt x="438" y="386"/>
                  </a:lnTo>
                  <a:lnTo>
                    <a:pt x="432" y="382"/>
                  </a:lnTo>
                  <a:lnTo>
                    <a:pt x="425" y="381"/>
                  </a:lnTo>
                  <a:lnTo>
                    <a:pt x="421" y="383"/>
                  </a:lnTo>
                  <a:lnTo>
                    <a:pt x="418" y="388"/>
                  </a:lnTo>
                  <a:lnTo>
                    <a:pt x="415" y="392"/>
                  </a:lnTo>
                  <a:lnTo>
                    <a:pt x="411" y="395"/>
                  </a:lnTo>
                  <a:lnTo>
                    <a:pt x="406" y="398"/>
                  </a:lnTo>
                  <a:lnTo>
                    <a:pt x="403" y="400"/>
                  </a:lnTo>
                  <a:lnTo>
                    <a:pt x="400" y="405"/>
                  </a:lnTo>
                  <a:lnTo>
                    <a:pt x="399" y="406"/>
                  </a:lnTo>
                  <a:lnTo>
                    <a:pt x="393" y="403"/>
                  </a:lnTo>
                  <a:lnTo>
                    <a:pt x="386" y="402"/>
                  </a:lnTo>
                  <a:lnTo>
                    <a:pt x="380" y="400"/>
                  </a:lnTo>
                  <a:lnTo>
                    <a:pt x="375" y="399"/>
                  </a:lnTo>
                  <a:lnTo>
                    <a:pt x="369" y="398"/>
                  </a:lnTo>
                  <a:lnTo>
                    <a:pt x="365" y="398"/>
                  </a:lnTo>
                  <a:lnTo>
                    <a:pt x="359" y="399"/>
                  </a:lnTo>
                  <a:lnTo>
                    <a:pt x="353" y="402"/>
                  </a:lnTo>
                  <a:lnTo>
                    <a:pt x="349" y="405"/>
                  </a:lnTo>
                  <a:lnTo>
                    <a:pt x="339" y="412"/>
                  </a:lnTo>
                  <a:lnTo>
                    <a:pt x="327" y="419"/>
                  </a:lnTo>
                  <a:lnTo>
                    <a:pt x="315" y="421"/>
                  </a:lnTo>
                  <a:lnTo>
                    <a:pt x="307" y="420"/>
                  </a:lnTo>
                  <a:lnTo>
                    <a:pt x="303" y="417"/>
                  </a:lnTo>
                  <a:lnTo>
                    <a:pt x="300" y="414"/>
                  </a:lnTo>
                  <a:lnTo>
                    <a:pt x="297" y="412"/>
                  </a:lnTo>
                  <a:lnTo>
                    <a:pt x="292" y="409"/>
                  </a:lnTo>
                  <a:lnTo>
                    <a:pt x="283" y="407"/>
                  </a:lnTo>
                  <a:lnTo>
                    <a:pt x="273" y="406"/>
                  </a:lnTo>
                  <a:lnTo>
                    <a:pt x="263" y="407"/>
                  </a:lnTo>
                  <a:lnTo>
                    <a:pt x="261" y="407"/>
                  </a:lnTo>
                  <a:lnTo>
                    <a:pt x="252" y="405"/>
                  </a:lnTo>
                  <a:lnTo>
                    <a:pt x="245" y="399"/>
                  </a:lnTo>
                  <a:lnTo>
                    <a:pt x="242" y="386"/>
                  </a:lnTo>
                  <a:lnTo>
                    <a:pt x="241" y="379"/>
                  </a:lnTo>
                  <a:lnTo>
                    <a:pt x="238" y="375"/>
                  </a:lnTo>
                  <a:lnTo>
                    <a:pt x="231" y="374"/>
                  </a:lnTo>
                  <a:lnTo>
                    <a:pt x="224" y="372"/>
                  </a:lnTo>
                  <a:lnTo>
                    <a:pt x="214" y="372"/>
                  </a:lnTo>
                  <a:lnTo>
                    <a:pt x="204" y="374"/>
                  </a:lnTo>
                  <a:lnTo>
                    <a:pt x="194" y="375"/>
                  </a:lnTo>
                  <a:lnTo>
                    <a:pt x="184" y="376"/>
                  </a:lnTo>
                  <a:lnTo>
                    <a:pt x="175" y="376"/>
                  </a:lnTo>
                  <a:lnTo>
                    <a:pt x="166" y="375"/>
                  </a:lnTo>
                  <a:lnTo>
                    <a:pt x="159" y="372"/>
                  </a:lnTo>
                  <a:lnTo>
                    <a:pt x="152" y="368"/>
                  </a:lnTo>
                  <a:lnTo>
                    <a:pt x="148" y="364"/>
                  </a:lnTo>
                  <a:lnTo>
                    <a:pt x="145" y="358"/>
                  </a:lnTo>
                  <a:lnTo>
                    <a:pt x="144" y="354"/>
                  </a:lnTo>
                  <a:lnTo>
                    <a:pt x="144" y="350"/>
                  </a:lnTo>
                  <a:lnTo>
                    <a:pt x="145" y="343"/>
                  </a:lnTo>
                  <a:lnTo>
                    <a:pt x="144" y="337"/>
                  </a:lnTo>
                  <a:lnTo>
                    <a:pt x="142" y="333"/>
                  </a:lnTo>
                  <a:lnTo>
                    <a:pt x="138" y="330"/>
                  </a:lnTo>
                  <a:lnTo>
                    <a:pt x="130" y="320"/>
                  </a:lnTo>
                  <a:lnTo>
                    <a:pt x="128" y="310"/>
                  </a:lnTo>
                  <a:lnTo>
                    <a:pt x="131" y="303"/>
                  </a:lnTo>
                  <a:lnTo>
                    <a:pt x="132" y="300"/>
                  </a:lnTo>
                  <a:lnTo>
                    <a:pt x="131" y="295"/>
                  </a:lnTo>
                  <a:lnTo>
                    <a:pt x="127" y="292"/>
                  </a:lnTo>
                  <a:lnTo>
                    <a:pt x="120" y="292"/>
                  </a:lnTo>
                  <a:lnTo>
                    <a:pt x="111" y="292"/>
                  </a:lnTo>
                  <a:lnTo>
                    <a:pt x="101" y="295"/>
                  </a:lnTo>
                  <a:lnTo>
                    <a:pt x="92" y="296"/>
                  </a:lnTo>
                  <a:lnTo>
                    <a:pt x="82" y="297"/>
                  </a:lnTo>
                  <a:lnTo>
                    <a:pt x="75" y="299"/>
                  </a:lnTo>
                  <a:lnTo>
                    <a:pt x="58" y="299"/>
                  </a:lnTo>
                  <a:lnTo>
                    <a:pt x="45" y="295"/>
                  </a:lnTo>
                  <a:lnTo>
                    <a:pt x="35" y="289"/>
                  </a:lnTo>
                  <a:lnTo>
                    <a:pt x="27" y="280"/>
                  </a:lnTo>
                  <a:lnTo>
                    <a:pt x="23" y="272"/>
                  </a:lnTo>
                  <a:lnTo>
                    <a:pt x="20" y="262"/>
                  </a:lnTo>
                  <a:lnTo>
                    <a:pt x="18" y="254"/>
                  </a:lnTo>
                  <a:lnTo>
                    <a:pt x="20" y="247"/>
                  </a:lnTo>
                  <a:lnTo>
                    <a:pt x="21" y="237"/>
                  </a:lnTo>
                  <a:lnTo>
                    <a:pt x="18" y="230"/>
                  </a:lnTo>
                  <a:lnTo>
                    <a:pt x="11" y="224"/>
                  </a:lnTo>
                  <a:lnTo>
                    <a:pt x="3" y="216"/>
                  </a:lnTo>
                  <a:lnTo>
                    <a:pt x="0" y="207"/>
                  </a:lnTo>
                  <a:lnTo>
                    <a:pt x="3" y="200"/>
                  </a:lnTo>
                  <a:lnTo>
                    <a:pt x="10" y="194"/>
                  </a:lnTo>
                  <a:lnTo>
                    <a:pt x="16" y="189"/>
                  </a:lnTo>
                  <a:lnTo>
                    <a:pt x="21" y="185"/>
                  </a:lnTo>
                  <a:lnTo>
                    <a:pt x="27" y="180"/>
                  </a:lnTo>
                  <a:lnTo>
                    <a:pt x="30" y="176"/>
                  </a:lnTo>
                  <a:lnTo>
                    <a:pt x="28" y="170"/>
                  </a:lnTo>
                  <a:lnTo>
                    <a:pt x="21" y="163"/>
                  </a:lnTo>
                  <a:lnTo>
                    <a:pt x="14" y="156"/>
                  </a:lnTo>
                  <a:lnTo>
                    <a:pt x="7" y="146"/>
                  </a:lnTo>
                  <a:lnTo>
                    <a:pt x="3" y="132"/>
                  </a:lnTo>
                  <a:lnTo>
                    <a:pt x="7" y="120"/>
                  </a:lnTo>
                  <a:lnTo>
                    <a:pt x="16" y="111"/>
                  </a:lnTo>
                  <a:lnTo>
                    <a:pt x="25" y="107"/>
                  </a:lnTo>
                  <a:lnTo>
                    <a:pt x="31" y="108"/>
                  </a:lnTo>
                  <a:lnTo>
                    <a:pt x="35" y="111"/>
                  </a:lnTo>
                  <a:lnTo>
                    <a:pt x="41" y="113"/>
                  </a:lnTo>
                  <a:lnTo>
                    <a:pt x="45" y="110"/>
                  </a:lnTo>
                  <a:lnTo>
                    <a:pt x="49" y="103"/>
                  </a:lnTo>
                  <a:lnTo>
                    <a:pt x="56" y="94"/>
                  </a:lnTo>
                  <a:lnTo>
                    <a:pt x="66" y="87"/>
                  </a:lnTo>
                  <a:lnTo>
                    <a:pt x="75" y="86"/>
                  </a:lnTo>
                  <a:lnTo>
                    <a:pt x="79" y="91"/>
                  </a:lnTo>
                  <a:lnTo>
                    <a:pt x="80" y="99"/>
                  </a:lnTo>
                  <a:lnTo>
                    <a:pt x="82" y="101"/>
                  </a:lnTo>
                  <a:lnTo>
                    <a:pt x="86" y="101"/>
                  </a:lnTo>
                  <a:lnTo>
                    <a:pt x="93" y="100"/>
                  </a:lnTo>
                  <a:lnTo>
                    <a:pt x="97" y="96"/>
                  </a:lnTo>
                  <a:lnTo>
                    <a:pt x="100" y="87"/>
                  </a:lnTo>
                  <a:lnTo>
                    <a:pt x="103" y="76"/>
                  </a:lnTo>
                  <a:lnTo>
                    <a:pt x="115" y="65"/>
                  </a:lnTo>
                  <a:lnTo>
                    <a:pt x="120" y="62"/>
                  </a:lnTo>
                  <a:lnTo>
                    <a:pt x="127" y="59"/>
                  </a:lnTo>
                  <a:lnTo>
                    <a:pt x="135" y="55"/>
                  </a:lnTo>
                  <a:lnTo>
                    <a:pt x="149" y="51"/>
                  </a:lnTo>
                  <a:lnTo>
                    <a:pt x="158" y="51"/>
                  </a:lnTo>
                  <a:lnTo>
                    <a:pt x="166" y="52"/>
                  </a:lnTo>
                  <a:lnTo>
                    <a:pt x="175" y="58"/>
                  </a:lnTo>
                  <a:lnTo>
                    <a:pt x="183" y="62"/>
                  </a:lnTo>
                  <a:lnTo>
                    <a:pt x="190" y="69"/>
                  </a:lnTo>
                  <a:lnTo>
                    <a:pt x="196" y="73"/>
                  </a:lnTo>
                  <a:lnTo>
                    <a:pt x="199" y="77"/>
                  </a:lnTo>
                  <a:lnTo>
                    <a:pt x="200" y="79"/>
                  </a:lnTo>
                  <a:lnTo>
                    <a:pt x="207" y="80"/>
                  </a:lnTo>
                  <a:lnTo>
                    <a:pt x="215" y="86"/>
                  </a:lnTo>
                  <a:lnTo>
                    <a:pt x="223" y="93"/>
                  </a:lnTo>
                  <a:lnTo>
                    <a:pt x="230" y="101"/>
                  </a:lnTo>
                  <a:lnTo>
                    <a:pt x="235" y="110"/>
                  </a:lnTo>
                  <a:lnTo>
                    <a:pt x="239" y="117"/>
                  </a:lnTo>
                  <a:lnTo>
                    <a:pt x="242" y="123"/>
                  </a:lnTo>
                  <a:lnTo>
                    <a:pt x="244" y="124"/>
                  </a:lnTo>
                  <a:lnTo>
                    <a:pt x="245" y="100"/>
                  </a:lnTo>
                  <a:lnTo>
                    <a:pt x="249" y="80"/>
                  </a:lnTo>
                  <a:lnTo>
                    <a:pt x="255" y="65"/>
                  </a:lnTo>
                  <a:lnTo>
                    <a:pt x="261" y="52"/>
                  </a:lnTo>
                  <a:lnTo>
                    <a:pt x="268" y="42"/>
                  </a:lnTo>
                  <a:lnTo>
                    <a:pt x="275" y="36"/>
                  </a:lnTo>
                  <a:lnTo>
                    <a:pt x="282" y="31"/>
                  </a:lnTo>
                  <a:lnTo>
                    <a:pt x="289" y="27"/>
                  </a:lnTo>
                  <a:lnTo>
                    <a:pt x="301" y="21"/>
                  </a:lnTo>
                  <a:lnTo>
                    <a:pt x="313" y="21"/>
                  </a:lnTo>
                  <a:lnTo>
                    <a:pt x="321" y="24"/>
                  </a:lnTo>
                  <a:lnTo>
                    <a:pt x="327" y="27"/>
                  </a:lnTo>
                  <a:lnTo>
                    <a:pt x="330" y="27"/>
                  </a:lnTo>
                  <a:lnTo>
                    <a:pt x="334" y="25"/>
                  </a:lnTo>
                  <a:lnTo>
                    <a:pt x="341" y="21"/>
                  </a:lnTo>
                  <a:lnTo>
                    <a:pt x="348" y="17"/>
                  </a:lnTo>
                  <a:lnTo>
                    <a:pt x="356" y="13"/>
                  </a:lnTo>
                  <a:lnTo>
                    <a:pt x="365" y="8"/>
                  </a:lnTo>
                  <a:lnTo>
                    <a:pt x="375" y="4"/>
                  </a:lnTo>
                  <a:lnTo>
                    <a:pt x="386" y="1"/>
                  </a:lnTo>
                  <a:lnTo>
                    <a:pt x="396" y="0"/>
                  </a:lnTo>
                  <a:lnTo>
                    <a:pt x="404" y="1"/>
                  </a:lnTo>
                  <a:lnTo>
                    <a:pt x="411" y="4"/>
                  </a:lnTo>
                  <a:lnTo>
                    <a:pt x="417" y="7"/>
                  </a:lnTo>
                  <a:lnTo>
                    <a:pt x="421" y="10"/>
                  </a:lnTo>
                  <a:lnTo>
                    <a:pt x="425" y="14"/>
                  </a:lnTo>
                  <a:lnTo>
                    <a:pt x="427" y="18"/>
                  </a:lnTo>
                  <a:lnTo>
                    <a:pt x="428" y="21"/>
                  </a:lnTo>
                  <a:lnTo>
                    <a:pt x="429" y="27"/>
                  </a:lnTo>
                  <a:lnTo>
                    <a:pt x="431" y="35"/>
                  </a:lnTo>
                  <a:lnTo>
                    <a:pt x="437" y="42"/>
                  </a:lnTo>
                  <a:lnTo>
                    <a:pt x="446" y="46"/>
                  </a:lnTo>
                  <a:lnTo>
                    <a:pt x="455" y="45"/>
                  </a:lnTo>
                  <a:lnTo>
                    <a:pt x="460" y="39"/>
                  </a:lnTo>
                  <a:lnTo>
                    <a:pt x="465" y="34"/>
                  </a:lnTo>
                  <a:lnTo>
                    <a:pt x="473" y="31"/>
                  </a:lnTo>
                  <a:lnTo>
                    <a:pt x="483" y="29"/>
                  </a:lnTo>
                  <a:lnTo>
                    <a:pt x="489" y="27"/>
                  </a:lnTo>
                  <a:lnTo>
                    <a:pt x="494" y="24"/>
                  </a:lnTo>
                  <a:lnTo>
                    <a:pt x="504" y="22"/>
                  </a:lnTo>
                  <a:lnTo>
                    <a:pt x="515" y="25"/>
                  </a:lnTo>
                  <a:lnTo>
                    <a:pt x="522" y="32"/>
                  </a:lnTo>
                  <a:lnTo>
                    <a:pt x="527" y="42"/>
                  </a:lnTo>
                  <a:lnTo>
                    <a:pt x="525" y="51"/>
                  </a:lnTo>
                  <a:lnTo>
                    <a:pt x="522" y="55"/>
                  </a:lnTo>
                  <a:lnTo>
                    <a:pt x="520" y="60"/>
                  </a:lnTo>
                  <a:lnTo>
                    <a:pt x="518" y="66"/>
                  </a:lnTo>
                  <a:lnTo>
                    <a:pt x="520" y="70"/>
                  </a:lnTo>
                  <a:lnTo>
                    <a:pt x="524" y="75"/>
                  </a:lnTo>
                  <a:lnTo>
                    <a:pt x="528" y="82"/>
                  </a:lnTo>
                  <a:lnTo>
                    <a:pt x="529" y="89"/>
                  </a:lnTo>
                  <a:lnTo>
                    <a:pt x="522" y="94"/>
                  </a:lnTo>
                  <a:lnTo>
                    <a:pt x="518" y="101"/>
                  </a:lnTo>
                  <a:lnTo>
                    <a:pt x="524" y="114"/>
                  </a:lnTo>
                  <a:lnTo>
                    <a:pt x="535" y="128"/>
                  </a:lnTo>
                  <a:lnTo>
                    <a:pt x="544" y="139"/>
                  </a:lnTo>
                  <a:lnTo>
                    <a:pt x="544" y="141"/>
                  </a:lnTo>
                  <a:lnTo>
                    <a:pt x="545" y="144"/>
                  </a:lnTo>
                  <a:lnTo>
                    <a:pt x="542" y="148"/>
                  </a:lnTo>
                  <a:lnTo>
                    <a:pt x="537" y="151"/>
                  </a:lnTo>
                  <a:lnTo>
                    <a:pt x="528" y="152"/>
                  </a:lnTo>
                  <a:lnTo>
                    <a:pt x="517" y="155"/>
                  </a:lnTo>
                  <a:lnTo>
                    <a:pt x="506" y="158"/>
                  </a:lnTo>
                  <a:lnTo>
                    <a:pt x="496" y="1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3" name="Freeform 85"/>
            <p:cNvSpPr/>
            <p:nvPr/>
          </p:nvSpPr>
          <p:spPr bwMode="auto">
            <a:xfrm>
              <a:off x="5164" y="338"/>
              <a:ext cx="155" cy="127"/>
            </a:xfrm>
            <a:custGeom>
              <a:avLst/>
              <a:gdLst>
                <a:gd name="T0" fmla="*/ 90 w 310"/>
                <a:gd name="T1" fmla="*/ 224 h 253"/>
                <a:gd name="T2" fmla="*/ 101 w 310"/>
                <a:gd name="T3" fmla="*/ 221 h 253"/>
                <a:gd name="T4" fmla="*/ 116 w 310"/>
                <a:gd name="T5" fmla="*/ 204 h 253"/>
                <a:gd name="T6" fmla="*/ 130 w 310"/>
                <a:gd name="T7" fmla="*/ 197 h 253"/>
                <a:gd name="T8" fmla="*/ 132 w 310"/>
                <a:gd name="T9" fmla="*/ 201 h 253"/>
                <a:gd name="T10" fmla="*/ 132 w 310"/>
                <a:gd name="T11" fmla="*/ 221 h 253"/>
                <a:gd name="T12" fmla="*/ 127 w 310"/>
                <a:gd name="T13" fmla="*/ 231 h 253"/>
                <a:gd name="T14" fmla="*/ 128 w 310"/>
                <a:gd name="T15" fmla="*/ 242 h 253"/>
                <a:gd name="T16" fmla="*/ 138 w 310"/>
                <a:gd name="T17" fmla="*/ 245 h 253"/>
                <a:gd name="T18" fmla="*/ 149 w 310"/>
                <a:gd name="T19" fmla="*/ 249 h 253"/>
                <a:gd name="T20" fmla="*/ 158 w 310"/>
                <a:gd name="T21" fmla="*/ 251 h 253"/>
                <a:gd name="T22" fmla="*/ 177 w 310"/>
                <a:gd name="T23" fmla="*/ 241 h 253"/>
                <a:gd name="T24" fmla="*/ 190 w 310"/>
                <a:gd name="T25" fmla="*/ 242 h 253"/>
                <a:gd name="T26" fmla="*/ 200 w 310"/>
                <a:gd name="T27" fmla="*/ 243 h 253"/>
                <a:gd name="T28" fmla="*/ 214 w 310"/>
                <a:gd name="T29" fmla="*/ 243 h 253"/>
                <a:gd name="T30" fmla="*/ 227 w 310"/>
                <a:gd name="T31" fmla="*/ 241 h 253"/>
                <a:gd name="T32" fmla="*/ 239 w 310"/>
                <a:gd name="T33" fmla="*/ 232 h 253"/>
                <a:gd name="T34" fmla="*/ 254 w 310"/>
                <a:gd name="T35" fmla="*/ 232 h 253"/>
                <a:gd name="T36" fmla="*/ 263 w 310"/>
                <a:gd name="T37" fmla="*/ 229 h 253"/>
                <a:gd name="T38" fmla="*/ 275 w 310"/>
                <a:gd name="T39" fmla="*/ 221 h 253"/>
                <a:gd name="T40" fmla="*/ 290 w 310"/>
                <a:gd name="T41" fmla="*/ 218 h 253"/>
                <a:gd name="T42" fmla="*/ 304 w 310"/>
                <a:gd name="T43" fmla="*/ 200 h 253"/>
                <a:gd name="T44" fmla="*/ 301 w 310"/>
                <a:gd name="T45" fmla="*/ 181 h 253"/>
                <a:gd name="T46" fmla="*/ 304 w 310"/>
                <a:gd name="T47" fmla="*/ 166 h 253"/>
                <a:gd name="T48" fmla="*/ 310 w 310"/>
                <a:gd name="T49" fmla="*/ 150 h 253"/>
                <a:gd name="T50" fmla="*/ 293 w 310"/>
                <a:gd name="T51" fmla="*/ 126 h 253"/>
                <a:gd name="T52" fmla="*/ 256 w 310"/>
                <a:gd name="T53" fmla="*/ 124 h 253"/>
                <a:gd name="T54" fmla="*/ 249 w 310"/>
                <a:gd name="T55" fmla="*/ 118 h 253"/>
                <a:gd name="T56" fmla="*/ 255 w 310"/>
                <a:gd name="T57" fmla="*/ 112 h 253"/>
                <a:gd name="T58" fmla="*/ 262 w 310"/>
                <a:gd name="T59" fmla="*/ 100 h 253"/>
                <a:gd name="T60" fmla="*/ 259 w 310"/>
                <a:gd name="T61" fmla="*/ 84 h 253"/>
                <a:gd name="T62" fmla="*/ 255 w 310"/>
                <a:gd name="T63" fmla="*/ 74 h 253"/>
                <a:gd name="T64" fmla="*/ 245 w 310"/>
                <a:gd name="T65" fmla="*/ 63 h 253"/>
                <a:gd name="T66" fmla="*/ 227 w 310"/>
                <a:gd name="T67" fmla="*/ 53 h 253"/>
                <a:gd name="T68" fmla="*/ 203 w 310"/>
                <a:gd name="T69" fmla="*/ 45 h 253"/>
                <a:gd name="T70" fmla="*/ 185 w 310"/>
                <a:gd name="T71" fmla="*/ 28 h 253"/>
                <a:gd name="T72" fmla="*/ 173 w 310"/>
                <a:gd name="T73" fmla="*/ 21 h 253"/>
                <a:gd name="T74" fmla="*/ 162 w 310"/>
                <a:gd name="T75" fmla="*/ 18 h 253"/>
                <a:gd name="T76" fmla="*/ 149 w 310"/>
                <a:gd name="T77" fmla="*/ 19 h 253"/>
                <a:gd name="T78" fmla="*/ 137 w 310"/>
                <a:gd name="T79" fmla="*/ 26 h 253"/>
                <a:gd name="T80" fmla="*/ 128 w 310"/>
                <a:gd name="T81" fmla="*/ 32 h 253"/>
                <a:gd name="T82" fmla="*/ 123 w 310"/>
                <a:gd name="T83" fmla="*/ 22 h 253"/>
                <a:gd name="T84" fmla="*/ 111 w 310"/>
                <a:gd name="T85" fmla="*/ 11 h 253"/>
                <a:gd name="T86" fmla="*/ 94 w 310"/>
                <a:gd name="T87" fmla="*/ 1 h 253"/>
                <a:gd name="T88" fmla="*/ 69 w 310"/>
                <a:gd name="T89" fmla="*/ 2 h 253"/>
                <a:gd name="T90" fmla="*/ 54 w 310"/>
                <a:gd name="T91" fmla="*/ 19 h 253"/>
                <a:gd name="T92" fmla="*/ 42 w 310"/>
                <a:gd name="T93" fmla="*/ 26 h 253"/>
                <a:gd name="T94" fmla="*/ 28 w 310"/>
                <a:gd name="T95" fmla="*/ 29 h 253"/>
                <a:gd name="T96" fmla="*/ 13 w 310"/>
                <a:gd name="T97" fmla="*/ 36 h 253"/>
                <a:gd name="T98" fmla="*/ 1 w 310"/>
                <a:gd name="T99" fmla="*/ 55 h 253"/>
                <a:gd name="T100" fmla="*/ 3 w 310"/>
                <a:gd name="T101" fmla="*/ 80 h 253"/>
                <a:gd name="T102" fmla="*/ 17 w 310"/>
                <a:gd name="T103" fmla="*/ 100 h 253"/>
                <a:gd name="T104" fmla="*/ 18 w 310"/>
                <a:gd name="T105" fmla="*/ 115 h 253"/>
                <a:gd name="T106" fmla="*/ 21 w 310"/>
                <a:gd name="T107" fmla="*/ 139 h 253"/>
                <a:gd name="T108" fmla="*/ 37 w 310"/>
                <a:gd name="T109" fmla="*/ 157 h 253"/>
                <a:gd name="T110" fmla="*/ 55 w 310"/>
                <a:gd name="T111" fmla="*/ 169 h 253"/>
                <a:gd name="T112" fmla="*/ 72 w 310"/>
                <a:gd name="T113" fmla="*/ 183 h 253"/>
                <a:gd name="T114" fmla="*/ 82 w 310"/>
                <a:gd name="T115" fmla="*/ 20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0" h="253">
                  <a:moveTo>
                    <a:pt x="83" y="217"/>
                  </a:moveTo>
                  <a:lnTo>
                    <a:pt x="90" y="224"/>
                  </a:lnTo>
                  <a:lnTo>
                    <a:pt x="96" y="225"/>
                  </a:lnTo>
                  <a:lnTo>
                    <a:pt x="101" y="221"/>
                  </a:lnTo>
                  <a:lnTo>
                    <a:pt x="108" y="212"/>
                  </a:lnTo>
                  <a:lnTo>
                    <a:pt x="116" y="204"/>
                  </a:lnTo>
                  <a:lnTo>
                    <a:pt x="124" y="200"/>
                  </a:lnTo>
                  <a:lnTo>
                    <a:pt x="130" y="197"/>
                  </a:lnTo>
                  <a:lnTo>
                    <a:pt x="132" y="197"/>
                  </a:lnTo>
                  <a:lnTo>
                    <a:pt x="132" y="201"/>
                  </a:lnTo>
                  <a:lnTo>
                    <a:pt x="134" y="211"/>
                  </a:lnTo>
                  <a:lnTo>
                    <a:pt x="132" y="221"/>
                  </a:lnTo>
                  <a:lnTo>
                    <a:pt x="130" y="227"/>
                  </a:lnTo>
                  <a:lnTo>
                    <a:pt x="127" y="231"/>
                  </a:lnTo>
                  <a:lnTo>
                    <a:pt x="125" y="236"/>
                  </a:lnTo>
                  <a:lnTo>
                    <a:pt x="128" y="242"/>
                  </a:lnTo>
                  <a:lnTo>
                    <a:pt x="134" y="245"/>
                  </a:lnTo>
                  <a:lnTo>
                    <a:pt x="138" y="245"/>
                  </a:lnTo>
                  <a:lnTo>
                    <a:pt x="144" y="246"/>
                  </a:lnTo>
                  <a:lnTo>
                    <a:pt x="149" y="249"/>
                  </a:lnTo>
                  <a:lnTo>
                    <a:pt x="154" y="253"/>
                  </a:lnTo>
                  <a:lnTo>
                    <a:pt x="158" y="251"/>
                  </a:lnTo>
                  <a:lnTo>
                    <a:pt x="166" y="245"/>
                  </a:lnTo>
                  <a:lnTo>
                    <a:pt x="177" y="241"/>
                  </a:lnTo>
                  <a:lnTo>
                    <a:pt x="186" y="241"/>
                  </a:lnTo>
                  <a:lnTo>
                    <a:pt x="190" y="242"/>
                  </a:lnTo>
                  <a:lnTo>
                    <a:pt x="194" y="243"/>
                  </a:lnTo>
                  <a:lnTo>
                    <a:pt x="200" y="243"/>
                  </a:lnTo>
                  <a:lnTo>
                    <a:pt x="207" y="243"/>
                  </a:lnTo>
                  <a:lnTo>
                    <a:pt x="214" y="243"/>
                  </a:lnTo>
                  <a:lnTo>
                    <a:pt x="221" y="243"/>
                  </a:lnTo>
                  <a:lnTo>
                    <a:pt x="227" y="241"/>
                  </a:lnTo>
                  <a:lnTo>
                    <a:pt x="231" y="238"/>
                  </a:lnTo>
                  <a:lnTo>
                    <a:pt x="239" y="232"/>
                  </a:lnTo>
                  <a:lnTo>
                    <a:pt x="246" y="231"/>
                  </a:lnTo>
                  <a:lnTo>
                    <a:pt x="254" y="232"/>
                  </a:lnTo>
                  <a:lnTo>
                    <a:pt x="258" y="232"/>
                  </a:lnTo>
                  <a:lnTo>
                    <a:pt x="263" y="229"/>
                  </a:lnTo>
                  <a:lnTo>
                    <a:pt x="268" y="224"/>
                  </a:lnTo>
                  <a:lnTo>
                    <a:pt x="275" y="221"/>
                  </a:lnTo>
                  <a:lnTo>
                    <a:pt x="282" y="220"/>
                  </a:lnTo>
                  <a:lnTo>
                    <a:pt x="290" y="218"/>
                  </a:lnTo>
                  <a:lnTo>
                    <a:pt x="299" y="211"/>
                  </a:lnTo>
                  <a:lnTo>
                    <a:pt x="304" y="200"/>
                  </a:lnTo>
                  <a:lnTo>
                    <a:pt x="303" y="187"/>
                  </a:lnTo>
                  <a:lnTo>
                    <a:pt x="301" y="181"/>
                  </a:lnTo>
                  <a:lnTo>
                    <a:pt x="303" y="173"/>
                  </a:lnTo>
                  <a:lnTo>
                    <a:pt x="304" y="166"/>
                  </a:lnTo>
                  <a:lnTo>
                    <a:pt x="307" y="160"/>
                  </a:lnTo>
                  <a:lnTo>
                    <a:pt x="310" y="150"/>
                  </a:lnTo>
                  <a:lnTo>
                    <a:pt x="306" y="136"/>
                  </a:lnTo>
                  <a:lnTo>
                    <a:pt x="293" y="126"/>
                  </a:lnTo>
                  <a:lnTo>
                    <a:pt x="273" y="124"/>
                  </a:lnTo>
                  <a:lnTo>
                    <a:pt x="256" y="124"/>
                  </a:lnTo>
                  <a:lnTo>
                    <a:pt x="249" y="121"/>
                  </a:lnTo>
                  <a:lnTo>
                    <a:pt x="249" y="118"/>
                  </a:lnTo>
                  <a:lnTo>
                    <a:pt x="252" y="115"/>
                  </a:lnTo>
                  <a:lnTo>
                    <a:pt x="255" y="112"/>
                  </a:lnTo>
                  <a:lnTo>
                    <a:pt x="259" y="107"/>
                  </a:lnTo>
                  <a:lnTo>
                    <a:pt x="262" y="100"/>
                  </a:lnTo>
                  <a:lnTo>
                    <a:pt x="261" y="90"/>
                  </a:lnTo>
                  <a:lnTo>
                    <a:pt x="259" y="84"/>
                  </a:lnTo>
                  <a:lnTo>
                    <a:pt x="256" y="80"/>
                  </a:lnTo>
                  <a:lnTo>
                    <a:pt x="255" y="74"/>
                  </a:lnTo>
                  <a:lnTo>
                    <a:pt x="251" y="69"/>
                  </a:lnTo>
                  <a:lnTo>
                    <a:pt x="245" y="63"/>
                  </a:lnTo>
                  <a:lnTo>
                    <a:pt x="238" y="57"/>
                  </a:lnTo>
                  <a:lnTo>
                    <a:pt x="227" y="53"/>
                  </a:lnTo>
                  <a:lnTo>
                    <a:pt x="213" y="49"/>
                  </a:lnTo>
                  <a:lnTo>
                    <a:pt x="203" y="45"/>
                  </a:lnTo>
                  <a:lnTo>
                    <a:pt x="193" y="36"/>
                  </a:lnTo>
                  <a:lnTo>
                    <a:pt x="185" y="28"/>
                  </a:lnTo>
                  <a:lnTo>
                    <a:pt x="177" y="22"/>
                  </a:lnTo>
                  <a:lnTo>
                    <a:pt x="173" y="21"/>
                  </a:lnTo>
                  <a:lnTo>
                    <a:pt x="168" y="19"/>
                  </a:lnTo>
                  <a:lnTo>
                    <a:pt x="162" y="18"/>
                  </a:lnTo>
                  <a:lnTo>
                    <a:pt x="156" y="18"/>
                  </a:lnTo>
                  <a:lnTo>
                    <a:pt x="149" y="19"/>
                  </a:lnTo>
                  <a:lnTo>
                    <a:pt x="142" y="22"/>
                  </a:lnTo>
                  <a:lnTo>
                    <a:pt x="137" y="26"/>
                  </a:lnTo>
                  <a:lnTo>
                    <a:pt x="130" y="33"/>
                  </a:lnTo>
                  <a:lnTo>
                    <a:pt x="128" y="32"/>
                  </a:lnTo>
                  <a:lnTo>
                    <a:pt x="127" y="28"/>
                  </a:lnTo>
                  <a:lnTo>
                    <a:pt x="123" y="22"/>
                  </a:lnTo>
                  <a:lnTo>
                    <a:pt x="118" y="16"/>
                  </a:lnTo>
                  <a:lnTo>
                    <a:pt x="111" y="11"/>
                  </a:lnTo>
                  <a:lnTo>
                    <a:pt x="103" y="5"/>
                  </a:lnTo>
                  <a:lnTo>
                    <a:pt x="94" y="1"/>
                  </a:lnTo>
                  <a:lnTo>
                    <a:pt x="85" y="0"/>
                  </a:lnTo>
                  <a:lnTo>
                    <a:pt x="69" y="2"/>
                  </a:lnTo>
                  <a:lnTo>
                    <a:pt x="61" y="11"/>
                  </a:lnTo>
                  <a:lnTo>
                    <a:pt x="54" y="19"/>
                  </a:lnTo>
                  <a:lnTo>
                    <a:pt x="48" y="25"/>
                  </a:lnTo>
                  <a:lnTo>
                    <a:pt x="42" y="26"/>
                  </a:lnTo>
                  <a:lnTo>
                    <a:pt x="35" y="28"/>
                  </a:lnTo>
                  <a:lnTo>
                    <a:pt x="28" y="29"/>
                  </a:lnTo>
                  <a:lnTo>
                    <a:pt x="20" y="32"/>
                  </a:lnTo>
                  <a:lnTo>
                    <a:pt x="13" y="36"/>
                  </a:lnTo>
                  <a:lnTo>
                    <a:pt x="6" y="43"/>
                  </a:lnTo>
                  <a:lnTo>
                    <a:pt x="1" y="55"/>
                  </a:lnTo>
                  <a:lnTo>
                    <a:pt x="0" y="69"/>
                  </a:lnTo>
                  <a:lnTo>
                    <a:pt x="3" y="80"/>
                  </a:lnTo>
                  <a:lnTo>
                    <a:pt x="10" y="91"/>
                  </a:lnTo>
                  <a:lnTo>
                    <a:pt x="17" y="100"/>
                  </a:lnTo>
                  <a:lnTo>
                    <a:pt x="20" y="107"/>
                  </a:lnTo>
                  <a:lnTo>
                    <a:pt x="18" y="115"/>
                  </a:lnTo>
                  <a:lnTo>
                    <a:pt x="18" y="126"/>
                  </a:lnTo>
                  <a:lnTo>
                    <a:pt x="21" y="139"/>
                  </a:lnTo>
                  <a:lnTo>
                    <a:pt x="30" y="152"/>
                  </a:lnTo>
                  <a:lnTo>
                    <a:pt x="37" y="157"/>
                  </a:lnTo>
                  <a:lnTo>
                    <a:pt x="47" y="163"/>
                  </a:lnTo>
                  <a:lnTo>
                    <a:pt x="55" y="169"/>
                  </a:lnTo>
                  <a:lnTo>
                    <a:pt x="63" y="176"/>
                  </a:lnTo>
                  <a:lnTo>
                    <a:pt x="72" y="183"/>
                  </a:lnTo>
                  <a:lnTo>
                    <a:pt x="78" y="193"/>
                  </a:lnTo>
                  <a:lnTo>
                    <a:pt x="82" y="204"/>
                  </a:lnTo>
                  <a:lnTo>
                    <a:pt x="83" y="2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4" name="Freeform 86"/>
            <p:cNvSpPr/>
            <p:nvPr/>
          </p:nvSpPr>
          <p:spPr bwMode="auto">
            <a:xfrm>
              <a:off x="5353" y="146"/>
              <a:ext cx="54" cy="32"/>
            </a:xfrm>
            <a:custGeom>
              <a:avLst/>
              <a:gdLst>
                <a:gd name="T0" fmla="*/ 107 w 107"/>
                <a:gd name="T1" fmla="*/ 18 h 65"/>
                <a:gd name="T2" fmla="*/ 98 w 107"/>
                <a:gd name="T3" fmla="*/ 18 h 65"/>
                <a:gd name="T4" fmla="*/ 90 w 107"/>
                <a:gd name="T5" fmla="*/ 15 h 65"/>
                <a:gd name="T6" fmla="*/ 81 w 107"/>
                <a:gd name="T7" fmla="*/ 11 h 65"/>
                <a:gd name="T8" fmla="*/ 76 w 107"/>
                <a:gd name="T9" fmla="*/ 10 h 65"/>
                <a:gd name="T10" fmla="*/ 74 w 107"/>
                <a:gd name="T11" fmla="*/ 13 h 65"/>
                <a:gd name="T12" fmla="*/ 76 w 107"/>
                <a:gd name="T13" fmla="*/ 17 h 65"/>
                <a:gd name="T14" fmla="*/ 79 w 107"/>
                <a:gd name="T15" fmla="*/ 24 h 65"/>
                <a:gd name="T16" fmla="*/ 80 w 107"/>
                <a:gd name="T17" fmla="*/ 30 h 65"/>
                <a:gd name="T18" fmla="*/ 76 w 107"/>
                <a:gd name="T19" fmla="*/ 39 h 65"/>
                <a:gd name="T20" fmla="*/ 66 w 107"/>
                <a:gd name="T21" fmla="*/ 46 h 65"/>
                <a:gd name="T22" fmla="*/ 53 w 107"/>
                <a:gd name="T23" fmla="*/ 48 h 65"/>
                <a:gd name="T24" fmla="*/ 42 w 107"/>
                <a:gd name="T25" fmla="*/ 48 h 65"/>
                <a:gd name="T26" fmla="*/ 34 w 107"/>
                <a:gd name="T27" fmla="*/ 46 h 65"/>
                <a:gd name="T28" fmla="*/ 25 w 107"/>
                <a:gd name="T29" fmla="*/ 49 h 65"/>
                <a:gd name="T30" fmla="*/ 15 w 107"/>
                <a:gd name="T31" fmla="*/ 55 h 65"/>
                <a:gd name="T32" fmla="*/ 7 w 107"/>
                <a:gd name="T33" fmla="*/ 65 h 65"/>
                <a:gd name="T34" fmla="*/ 5 w 107"/>
                <a:gd name="T35" fmla="*/ 65 h 65"/>
                <a:gd name="T36" fmla="*/ 1 w 107"/>
                <a:gd name="T37" fmla="*/ 65 h 65"/>
                <a:gd name="T38" fmla="*/ 0 w 107"/>
                <a:gd name="T39" fmla="*/ 62 h 65"/>
                <a:gd name="T40" fmla="*/ 5 w 107"/>
                <a:gd name="T41" fmla="*/ 56 h 65"/>
                <a:gd name="T42" fmla="*/ 13 w 107"/>
                <a:gd name="T43" fmla="*/ 49 h 65"/>
                <a:gd name="T44" fmla="*/ 18 w 107"/>
                <a:gd name="T45" fmla="*/ 45 h 65"/>
                <a:gd name="T46" fmla="*/ 24 w 107"/>
                <a:gd name="T47" fmla="*/ 42 h 65"/>
                <a:gd name="T48" fmla="*/ 29 w 107"/>
                <a:gd name="T49" fmla="*/ 41 h 65"/>
                <a:gd name="T50" fmla="*/ 39 w 107"/>
                <a:gd name="T51" fmla="*/ 42 h 65"/>
                <a:gd name="T52" fmla="*/ 51 w 107"/>
                <a:gd name="T53" fmla="*/ 44 h 65"/>
                <a:gd name="T54" fmla="*/ 62 w 107"/>
                <a:gd name="T55" fmla="*/ 42 h 65"/>
                <a:gd name="T56" fmla="*/ 67 w 107"/>
                <a:gd name="T57" fmla="*/ 35 h 65"/>
                <a:gd name="T58" fmla="*/ 67 w 107"/>
                <a:gd name="T59" fmla="*/ 27 h 65"/>
                <a:gd name="T60" fmla="*/ 63 w 107"/>
                <a:gd name="T61" fmla="*/ 18 h 65"/>
                <a:gd name="T62" fmla="*/ 62 w 107"/>
                <a:gd name="T63" fmla="*/ 11 h 65"/>
                <a:gd name="T64" fmla="*/ 63 w 107"/>
                <a:gd name="T65" fmla="*/ 6 h 65"/>
                <a:gd name="T66" fmla="*/ 69 w 107"/>
                <a:gd name="T67" fmla="*/ 1 h 65"/>
                <a:gd name="T68" fmla="*/ 74 w 107"/>
                <a:gd name="T69" fmla="*/ 0 h 65"/>
                <a:gd name="T70" fmla="*/ 79 w 107"/>
                <a:gd name="T71" fmla="*/ 0 h 65"/>
                <a:gd name="T72" fmla="*/ 83 w 107"/>
                <a:gd name="T73" fmla="*/ 1 h 65"/>
                <a:gd name="T74" fmla="*/ 89 w 107"/>
                <a:gd name="T75" fmla="*/ 6 h 65"/>
                <a:gd name="T76" fmla="*/ 94 w 107"/>
                <a:gd name="T77" fmla="*/ 10 h 65"/>
                <a:gd name="T78" fmla="*/ 100 w 107"/>
                <a:gd name="T79" fmla="*/ 14 h 65"/>
                <a:gd name="T80" fmla="*/ 107 w 107"/>
                <a:gd name="T81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7" h="65">
                  <a:moveTo>
                    <a:pt x="107" y="18"/>
                  </a:moveTo>
                  <a:lnTo>
                    <a:pt x="98" y="18"/>
                  </a:lnTo>
                  <a:lnTo>
                    <a:pt x="90" y="15"/>
                  </a:lnTo>
                  <a:lnTo>
                    <a:pt x="81" y="11"/>
                  </a:lnTo>
                  <a:lnTo>
                    <a:pt x="76" y="10"/>
                  </a:lnTo>
                  <a:lnTo>
                    <a:pt x="74" y="13"/>
                  </a:lnTo>
                  <a:lnTo>
                    <a:pt x="76" y="17"/>
                  </a:lnTo>
                  <a:lnTo>
                    <a:pt x="79" y="24"/>
                  </a:lnTo>
                  <a:lnTo>
                    <a:pt x="80" y="30"/>
                  </a:lnTo>
                  <a:lnTo>
                    <a:pt x="76" y="39"/>
                  </a:lnTo>
                  <a:lnTo>
                    <a:pt x="66" y="46"/>
                  </a:lnTo>
                  <a:lnTo>
                    <a:pt x="53" y="48"/>
                  </a:lnTo>
                  <a:lnTo>
                    <a:pt x="42" y="48"/>
                  </a:lnTo>
                  <a:lnTo>
                    <a:pt x="34" y="46"/>
                  </a:lnTo>
                  <a:lnTo>
                    <a:pt x="25" y="49"/>
                  </a:lnTo>
                  <a:lnTo>
                    <a:pt x="15" y="55"/>
                  </a:lnTo>
                  <a:lnTo>
                    <a:pt x="7" y="65"/>
                  </a:lnTo>
                  <a:lnTo>
                    <a:pt x="5" y="65"/>
                  </a:lnTo>
                  <a:lnTo>
                    <a:pt x="1" y="65"/>
                  </a:lnTo>
                  <a:lnTo>
                    <a:pt x="0" y="62"/>
                  </a:lnTo>
                  <a:lnTo>
                    <a:pt x="5" y="56"/>
                  </a:lnTo>
                  <a:lnTo>
                    <a:pt x="13" y="49"/>
                  </a:lnTo>
                  <a:lnTo>
                    <a:pt x="18" y="45"/>
                  </a:lnTo>
                  <a:lnTo>
                    <a:pt x="24" y="42"/>
                  </a:lnTo>
                  <a:lnTo>
                    <a:pt x="29" y="41"/>
                  </a:lnTo>
                  <a:lnTo>
                    <a:pt x="39" y="42"/>
                  </a:lnTo>
                  <a:lnTo>
                    <a:pt x="51" y="44"/>
                  </a:lnTo>
                  <a:lnTo>
                    <a:pt x="62" y="42"/>
                  </a:lnTo>
                  <a:lnTo>
                    <a:pt x="67" y="35"/>
                  </a:lnTo>
                  <a:lnTo>
                    <a:pt x="67" y="27"/>
                  </a:lnTo>
                  <a:lnTo>
                    <a:pt x="63" y="18"/>
                  </a:lnTo>
                  <a:lnTo>
                    <a:pt x="62" y="11"/>
                  </a:lnTo>
                  <a:lnTo>
                    <a:pt x="63" y="6"/>
                  </a:lnTo>
                  <a:lnTo>
                    <a:pt x="69" y="1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3" y="1"/>
                  </a:lnTo>
                  <a:lnTo>
                    <a:pt x="89" y="6"/>
                  </a:lnTo>
                  <a:lnTo>
                    <a:pt x="94" y="10"/>
                  </a:lnTo>
                  <a:lnTo>
                    <a:pt x="100" y="14"/>
                  </a:lnTo>
                  <a:lnTo>
                    <a:pt x="10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5" name="Freeform 87"/>
            <p:cNvSpPr/>
            <p:nvPr/>
          </p:nvSpPr>
          <p:spPr bwMode="auto">
            <a:xfrm>
              <a:off x="5311" y="83"/>
              <a:ext cx="105" cy="61"/>
            </a:xfrm>
            <a:custGeom>
              <a:avLst/>
              <a:gdLst>
                <a:gd name="T0" fmla="*/ 182 w 210"/>
                <a:gd name="T1" fmla="*/ 54 h 122"/>
                <a:gd name="T2" fmla="*/ 190 w 210"/>
                <a:gd name="T3" fmla="*/ 40 h 122"/>
                <a:gd name="T4" fmla="*/ 193 w 210"/>
                <a:gd name="T5" fmla="*/ 22 h 122"/>
                <a:gd name="T6" fmla="*/ 174 w 210"/>
                <a:gd name="T7" fmla="*/ 12 h 122"/>
                <a:gd name="T8" fmla="*/ 161 w 210"/>
                <a:gd name="T9" fmla="*/ 7 h 122"/>
                <a:gd name="T10" fmla="*/ 145 w 210"/>
                <a:gd name="T11" fmla="*/ 7 h 122"/>
                <a:gd name="T12" fmla="*/ 127 w 210"/>
                <a:gd name="T13" fmla="*/ 7 h 122"/>
                <a:gd name="T14" fmla="*/ 109 w 210"/>
                <a:gd name="T15" fmla="*/ 12 h 122"/>
                <a:gd name="T16" fmla="*/ 95 w 210"/>
                <a:gd name="T17" fmla="*/ 20 h 122"/>
                <a:gd name="T18" fmla="*/ 79 w 210"/>
                <a:gd name="T19" fmla="*/ 27 h 122"/>
                <a:gd name="T20" fmla="*/ 65 w 210"/>
                <a:gd name="T21" fmla="*/ 27 h 122"/>
                <a:gd name="T22" fmla="*/ 52 w 210"/>
                <a:gd name="T23" fmla="*/ 31 h 122"/>
                <a:gd name="T24" fmla="*/ 38 w 210"/>
                <a:gd name="T25" fmla="*/ 38 h 122"/>
                <a:gd name="T26" fmla="*/ 27 w 210"/>
                <a:gd name="T27" fmla="*/ 46 h 122"/>
                <a:gd name="T28" fmla="*/ 17 w 210"/>
                <a:gd name="T29" fmla="*/ 54 h 122"/>
                <a:gd name="T30" fmla="*/ 3 w 210"/>
                <a:gd name="T31" fmla="*/ 64 h 122"/>
                <a:gd name="T32" fmla="*/ 5 w 210"/>
                <a:gd name="T33" fmla="*/ 50 h 122"/>
                <a:gd name="T34" fmla="*/ 21 w 210"/>
                <a:gd name="T35" fmla="*/ 24 h 122"/>
                <a:gd name="T36" fmla="*/ 41 w 210"/>
                <a:gd name="T37" fmla="*/ 9 h 122"/>
                <a:gd name="T38" fmla="*/ 55 w 210"/>
                <a:gd name="T39" fmla="*/ 2 h 122"/>
                <a:gd name="T40" fmla="*/ 54 w 210"/>
                <a:gd name="T41" fmla="*/ 2 h 122"/>
                <a:gd name="T42" fmla="*/ 38 w 210"/>
                <a:gd name="T43" fmla="*/ 15 h 122"/>
                <a:gd name="T44" fmla="*/ 20 w 210"/>
                <a:gd name="T45" fmla="*/ 36 h 122"/>
                <a:gd name="T46" fmla="*/ 26 w 210"/>
                <a:gd name="T47" fmla="*/ 38 h 122"/>
                <a:gd name="T48" fmla="*/ 34 w 210"/>
                <a:gd name="T49" fmla="*/ 34 h 122"/>
                <a:gd name="T50" fmla="*/ 50 w 210"/>
                <a:gd name="T51" fmla="*/ 29 h 122"/>
                <a:gd name="T52" fmla="*/ 64 w 210"/>
                <a:gd name="T53" fmla="*/ 26 h 122"/>
                <a:gd name="T54" fmla="*/ 76 w 210"/>
                <a:gd name="T55" fmla="*/ 23 h 122"/>
                <a:gd name="T56" fmla="*/ 88 w 210"/>
                <a:gd name="T57" fmla="*/ 20 h 122"/>
                <a:gd name="T58" fmla="*/ 96 w 210"/>
                <a:gd name="T59" fmla="*/ 12 h 122"/>
                <a:gd name="T60" fmla="*/ 102 w 210"/>
                <a:gd name="T61" fmla="*/ 9 h 122"/>
                <a:gd name="T62" fmla="*/ 114 w 210"/>
                <a:gd name="T63" fmla="*/ 5 h 122"/>
                <a:gd name="T64" fmla="*/ 131 w 210"/>
                <a:gd name="T65" fmla="*/ 2 h 122"/>
                <a:gd name="T66" fmla="*/ 150 w 210"/>
                <a:gd name="T67" fmla="*/ 0 h 122"/>
                <a:gd name="T68" fmla="*/ 178 w 210"/>
                <a:gd name="T69" fmla="*/ 2 h 122"/>
                <a:gd name="T70" fmla="*/ 200 w 210"/>
                <a:gd name="T71" fmla="*/ 16 h 122"/>
                <a:gd name="T72" fmla="*/ 205 w 210"/>
                <a:gd name="T73" fmla="*/ 36 h 122"/>
                <a:gd name="T74" fmla="*/ 200 w 210"/>
                <a:gd name="T75" fmla="*/ 54 h 122"/>
                <a:gd name="T76" fmla="*/ 193 w 210"/>
                <a:gd name="T77" fmla="*/ 70 h 122"/>
                <a:gd name="T78" fmla="*/ 200 w 210"/>
                <a:gd name="T79" fmla="*/ 86 h 122"/>
                <a:gd name="T80" fmla="*/ 209 w 210"/>
                <a:gd name="T81" fmla="*/ 98 h 122"/>
                <a:gd name="T82" fmla="*/ 210 w 210"/>
                <a:gd name="T83" fmla="*/ 113 h 122"/>
                <a:gd name="T84" fmla="*/ 207 w 210"/>
                <a:gd name="T85" fmla="*/ 122 h 122"/>
                <a:gd name="T86" fmla="*/ 205 w 210"/>
                <a:gd name="T87" fmla="*/ 116 h 122"/>
                <a:gd name="T88" fmla="*/ 203 w 210"/>
                <a:gd name="T89" fmla="*/ 93 h 122"/>
                <a:gd name="T90" fmla="*/ 185 w 210"/>
                <a:gd name="T91" fmla="*/ 7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0" h="122">
                  <a:moveTo>
                    <a:pt x="181" y="62"/>
                  </a:moveTo>
                  <a:lnTo>
                    <a:pt x="182" y="54"/>
                  </a:lnTo>
                  <a:lnTo>
                    <a:pt x="186" y="47"/>
                  </a:lnTo>
                  <a:lnTo>
                    <a:pt x="190" y="40"/>
                  </a:lnTo>
                  <a:lnTo>
                    <a:pt x="195" y="31"/>
                  </a:lnTo>
                  <a:lnTo>
                    <a:pt x="193" y="22"/>
                  </a:lnTo>
                  <a:lnTo>
                    <a:pt x="185" y="16"/>
                  </a:lnTo>
                  <a:lnTo>
                    <a:pt x="174" y="12"/>
                  </a:lnTo>
                  <a:lnTo>
                    <a:pt x="165" y="9"/>
                  </a:lnTo>
                  <a:lnTo>
                    <a:pt x="161" y="7"/>
                  </a:lnTo>
                  <a:lnTo>
                    <a:pt x="154" y="7"/>
                  </a:lnTo>
                  <a:lnTo>
                    <a:pt x="145" y="7"/>
                  </a:lnTo>
                  <a:lnTo>
                    <a:pt x="137" y="7"/>
                  </a:lnTo>
                  <a:lnTo>
                    <a:pt x="127" y="7"/>
                  </a:lnTo>
                  <a:lnTo>
                    <a:pt x="117" y="9"/>
                  </a:lnTo>
                  <a:lnTo>
                    <a:pt x="109" y="12"/>
                  </a:lnTo>
                  <a:lnTo>
                    <a:pt x="103" y="15"/>
                  </a:lnTo>
                  <a:lnTo>
                    <a:pt x="95" y="20"/>
                  </a:lnTo>
                  <a:lnTo>
                    <a:pt x="88" y="24"/>
                  </a:lnTo>
                  <a:lnTo>
                    <a:pt x="79" y="27"/>
                  </a:lnTo>
                  <a:lnTo>
                    <a:pt x="71" y="27"/>
                  </a:lnTo>
                  <a:lnTo>
                    <a:pt x="65" y="27"/>
                  </a:lnTo>
                  <a:lnTo>
                    <a:pt x="59" y="29"/>
                  </a:lnTo>
                  <a:lnTo>
                    <a:pt x="52" y="31"/>
                  </a:lnTo>
                  <a:lnTo>
                    <a:pt x="45" y="34"/>
                  </a:lnTo>
                  <a:lnTo>
                    <a:pt x="38" y="38"/>
                  </a:lnTo>
                  <a:lnTo>
                    <a:pt x="33" y="41"/>
                  </a:lnTo>
                  <a:lnTo>
                    <a:pt x="27" y="46"/>
                  </a:lnTo>
                  <a:lnTo>
                    <a:pt x="24" y="48"/>
                  </a:lnTo>
                  <a:lnTo>
                    <a:pt x="17" y="54"/>
                  </a:lnTo>
                  <a:lnTo>
                    <a:pt x="10" y="60"/>
                  </a:lnTo>
                  <a:lnTo>
                    <a:pt x="3" y="64"/>
                  </a:lnTo>
                  <a:lnTo>
                    <a:pt x="0" y="65"/>
                  </a:lnTo>
                  <a:lnTo>
                    <a:pt x="5" y="50"/>
                  </a:lnTo>
                  <a:lnTo>
                    <a:pt x="13" y="36"/>
                  </a:lnTo>
                  <a:lnTo>
                    <a:pt x="21" y="24"/>
                  </a:lnTo>
                  <a:lnTo>
                    <a:pt x="31" y="16"/>
                  </a:lnTo>
                  <a:lnTo>
                    <a:pt x="41" y="9"/>
                  </a:lnTo>
                  <a:lnTo>
                    <a:pt x="50" y="5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48" y="6"/>
                  </a:lnTo>
                  <a:lnTo>
                    <a:pt x="38" y="15"/>
                  </a:lnTo>
                  <a:lnTo>
                    <a:pt x="27" y="26"/>
                  </a:lnTo>
                  <a:lnTo>
                    <a:pt x="20" y="36"/>
                  </a:lnTo>
                  <a:lnTo>
                    <a:pt x="21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4" y="34"/>
                  </a:lnTo>
                  <a:lnTo>
                    <a:pt x="41" y="31"/>
                  </a:lnTo>
                  <a:lnTo>
                    <a:pt x="50" y="29"/>
                  </a:lnTo>
                  <a:lnTo>
                    <a:pt x="57" y="27"/>
                  </a:lnTo>
                  <a:lnTo>
                    <a:pt x="64" y="26"/>
                  </a:lnTo>
                  <a:lnTo>
                    <a:pt x="71" y="24"/>
                  </a:lnTo>
                  <a:lnTo>
                    <a:pt x="76" y="23"/>
                  </a:lnTo>
                  <a:lnTo>
                    <a:pt x="81" y="23"/>
                  </a:lnTo>
                  <a:lnTo>
                    <a:pt x="88" y="20"/>
                  </a:lnTo>
                  <a:lnTo>
                    <a:pt x="93" y="16"/>
                  </a:lnTo>
                  <a:lnTo>
                    <a:pt x="96" y="12"/>
                  </a:lnTo>
                  <a:lnTo>
                    <a:pt x="98" y="10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4" y="5"/>
                  </a:lnTo>
                  <a:lnTo>
                    <a:pt x="121" y="3"/>
                  </a:lnTo>
                  <a:lnTo>
                    <a:pt x="131" y="2"/>
                  </a:lnTo>
                  <a:lnTo>
                    <a:pt x="140" y="2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78" y="2"/>
                  </a:lnTo>
                  <a:lnTo>
                    <a:pt x="192" y="7"/>
                  </a:lnTo>
                  <a:lnTo>
                    <a:pt x="200" y="16"/>
                  </a:lnTo>
                  <a:lnTo>
                    <a:pt x="205" y="26"/>
                  </a:lnTo>
                  <a:lnTo>
                    <a:pt x="205" y="36"/>
                  </a:lnTo>
                  <a:lnTo>
                    <a:pt x="203" y="46"/>
                  </a:lnTo>
                  <a:lnTo>
                    <a:pt x="200" y="54"/>
                  </a:lnTo>
                  <a:lnTo>
                    <a:pt x="196" y="60"/>
                  </a:lnTo>
                  <a:lnTo>
                    <a:pt x="193" y="70"/>
                  </a:lnTo>
                  <a:lnTo>
                    <a:pt x="196" y="78"/>
                  </a:lnTo>
                  <a:lnTo>
                    <a:pt x="200" y="86"/>
                  </a:lnTo>
                  <a:lnTo>
                    <a:pt x="206" y="92"/>
                  </a:lnTo>
                  <a:lnTo>
                    <a:pt x="209" y="98"/>
                  </a:lnTo>
                  <a:lnTo>
                    <a:pt x="210" y="105"/>
                  </a:lnTo>
                  <a:lnTo>
                    <a:pt x="210" y="113"/>
                  </a:lnTo>
                  <a:lnTo>
                    <a:pt x="209" y="122"/>
                  </a:lnTo>
                  <a:lnTo>
                    <a:pt x="207" y="122"/>
                  </a:lnTo>
                  <a:lnTo>
                    <a:pt x="206" y="122"/>
                  </a:lnTo>
                  <a:lnTo>
                    <a:pt x="205" y="116"/>
                  </a:lnTo>
                  <a:lnTo>
                    <a:pt x="206" y="105"/>
                  </a:lnTo>
                  <a:lnTo>
                    <a:pt x="203" y="93"/>
                  </a:lnTo>
                  <a:lnTo>
                    <a:pt x="193" y="86"/>
                  </a:lnTo>
                  <a:lnTo>
                    <a:pt x="185" y="78"/>
                  </a:lnTo>
                  <a:lnTo>
                    <a:pt x="181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6" name="Freeform 88"/>
            <p:cNvSpPr/>
            <p:nvPr/>
          </p:nvSpPr>
          <p:spPr bwMode="auto">
            <a:xfrm>
              <a:off x="5156" y="132"/>
              <a:ext cx="121" cy="73"/>
            </a:xfrm>
            <a:custGeom>
              <a:avLst/>
              <a:gdLst>
                <a:gd name="T0" fmla="*/ 133 w 242"/>
                <a:gd name="T1" fmla="*/ 146 h 146"/>
                <a:gd name="T2" fmla="*/ 117 w 242"/>
                <a:gd name="T3" fmla="*/ 138 h 146"/>
                <a:gd name="T4" fmla="*/ 113 w 242"/>
                <a:gd name="T5" fmla="*/ 118 h 146"/>
                <a:gd name="T6" fmla="*/ 103 w 242"/>
                <a:gd name="T7" fmla="*/ 113 h 146"/>
                <a:gd name="T8" fmla="*/ 86 w 242"/>
                <a:gd name="T9" fmla="*/ 111 h 146"/>
                <a:gd name="T10" fmla="*/ 66 w 242"/>
                <a:gd name="T11" fmla="*/ 114 h 146"/>
                <a:gd name="T12" fmla="*/ 47 w 242"/>
                <a:gd name="T13" fmla="*/ 115 h 146"/>
                <a:gd name="T14" fmla="*/ 31 w 242"/>
                <a:gd name="T15" fmla="*/ 111 h 146"/>
                <a:gd name="T16" fmla="*/ 20 w 242"/>
                <a:gd name="T17" fmla="*/ 103 h 146"/>
                <a:gd name="T18" fmla="*/ 16 w 242"/>
                <a:gd name="T19" fmla="*/ 93 h 146"/>
                <a:gd name="T20" fmla="*/ 17 w 242"/>
                <a:gd name="T21" fmla="*/ 82 h 146"/>
                <a:gd name="T22" fmla="*/ 14 w 242"/>
                <a:gd name="T23" fmla="*/ 72 h 146"/>
                <a:gd name="T24" fmla="*/ 6 w 242"/>
                <a:gd name="T25" fmla="*/ 65 h 146"/>
                <a:gd name="T26" fmla="*/ 0 w 242"/>
                <a:gd name="T27" fmla="*/ 56 h 146"/>
                <a:gd name="T28" fmla="*/ 2 w 242"/>
                <a:gd name="T29" fmla="*/ 46 h 146"/>
                <a:gd name="T30" fmla="*/ 10 w 242"/>
                <a:gd name="T31" fmla="*/ 38 h 146"/>
                <a:gd name="T32" fmla="*/ 16 w 242"/>
                <a:gd name="T33" fmla="*/ 31 h 146"/>
                <a:gd name="T34" fmla="*/ 26 w 242"/>
                <a:gd name="T35" fmla="*/ 22 h 146"/>
                <a:gd name="T36" fmla="*/ 38 w 242"/>
                <a:gd name="T37" fmla="*/ 14 h 146"/>
                <a:gd name="T38" fmla="*/ 54 w 242"/>
                <a:gd name="T39" fmla="*/ 10 h 146"/>
                <a:gd name="T40" fmla="*/ 69 w 242"/>
                <a:gd name="T41" fmla="*/ 8 h 146"/>
                <a:gd name="T42" fmla="*/ 93 w 242"/>
                <a:gd name="T43" fmla="*/ 10 h 146"/>
                <a:gd name="T44" fmla="*/ 118 w 242"/>
                <a:gd name="T45" fmla="*/ 12 h 146"/>
                <a:gd name="T46" fmla="*/ 138 w 242"/>
                <a:gd name="T47" fmla="*/ 12 h 146"/>
                <a:gd name="T48" fmla="*/ 151 w 242"/>
                <a:gd name="T49" fmla="*/ 11 h 146"/>
                <a:gd name="T50" fmla="*/ 165 w 242"/>
                <a:gd name="T51" fmla="*/ 8 h 146"/>
                <a:gd name="T52" fmla="*/ 183 w 242"/>
                <a:gd name="T53" fmla="*/ 7 h 146"/>
                <a:gd name="T54" fmla="*/ 197 w 242"/>
                <a:gd name="T55" fmla="*/ 7 h 146"/>
                <a:gd name="T56" fmla="*/ 213 w 242"/>
                <a:gd name="T57" fmla="*/ 8 h 146"/>
                <a:gd name="T58" fmla="*/ 234 w 242"/>
                <a:gd name="T59" fmla="*/ 5 h 146"/>
                <a:gd name="T60" fmla="*/ 242 w 242"/>
                <a:gd name="T61" fmla="*/ 0 h 146"/>
                <a:gd name="T62" fmla="*/ 240 w 242"/>
                <a:gd name="T63" fmla="*/ 10 h 146"/>
                <a:gd name="T64" fmla="*/ 225 w 242"/>
                <a:gd name="T65" fmla="*/ 14 h 146"/>
                <a:gd name="T66" fmla="*/ 214 w 242"/>
                <a:gd name="T67" fmla="*/ 14 h 146"/>
                <a:gd name="T68" fmla="*/ 203 w 242"/>
                <a:gd name="T69" fmla="*/ 14 h 146"/>
                <a:gd name="T70" fmla="*/ 192 w 242"/>
                <a:gd name="T71" fmla="*/ 14 h 146"/>
                <a:gd name="T72" fmla="*/ 182 w 242"/>
                <a:gd name="T73" fmla="*/ 17 h 146"/>
                <a:gd name="T74" fmla="*/ 169 w 242"/>
                <a:gd name="T75" fmla="*/ 18 h 146"/>
                <a:gd name="T76" fmla="*/ 154 w 242"/>
                <a:gd name="T77" fmla="*/ 19 h 146"/>
                <a:gd name="T78" fmla="*/ 140 w 242"/>
                <a:gd name="T79" fmla="*/ 21 h 146"/>
                <a:gd name="T80" fmla="*/ 128 w 242"/>
                <a:gd name="T81" fmla="*/ 21 h 146"/>
                <a:gd name="T82" fmla="*/ 110 w 242"/>
                <a:gd name="T83" fmla="*/ 18 h 146"/>
                <a:gd name="T84" fmla="*/ 89 w 242"/>
                <a:gd name="T85" fmla="*/ 17 h 146"/>
                <a:gd name="T86" fmla="*/ 71 w 242"/>
                <a:gd name="T87" fmla="*/ 15 h 146"/>
                <a:gd name="T88" fmla="*/ 55 w 242"/>
                <a:gd name="T89" fmla="*/ 18 h 146"/>
                <a:gd name="T90" fmla="*/ 35 w 242"/>
                <a:gd name="T91" fmla="*/ 29 h 146"/>
                <a:gd name="T92" fmla="*/ 20 w 242"/>
                <a:gd name="T93" fmla="*/ 38 h 146"/>
                <a:gd name="T94" fmla="*/ 11 w 242"/>
                <a:gd name="T95" fmla="*/ 52 h 146"/>
                <a:gd name="T96" fmla="*/ 30 w 242"/>
                <a:gd name="T97" fmla="*/ 69 h 146"/>
                <a:gd name="T98" fmla="*/ 31 w 242"/>
                <a:gd name="T99" fmla="*/ 84 h 146"/>
                <a:gd name="T100" fmla="*/ 30 w 242"/>
                <a:gd name="T101" fmla="*/ 96 h 146"/>
                <a:gd name="T102" fmla="*/ 42 w 242"/>
                <a:gd name="T103" fmla="*/ 104 h 146"/>
                <a:gd name="T104" fmla="*/ 61 w 242"/>
                <a:gd name="T105" fmla="*/ 103 h 146"/>
                <a:gd name="T106" fmla="*/ 76 w 242"/>
                <a:gd name="T107" fmla="*/ 101 h 146"/>
                <a:gd name="T108" fmla="*/ 93 w 242"/>
                <a:gd name="T109" fmla="*/ 100 h 146"/>
                <a:gd name="T110" fmla="*/ 107 w 242"/>
                <a:gd name="T111" fmla="*/ 103 h 146"/>
                <a:gd name="T112" fmla="*/ 117 w 242"/>
                <a:gd name="T113" fmla="*/ 111 h 146"/>
                <a:gd name="T114" fmla="*/ 121 w 242"/>
                <a:gd name="T115" fmla="*/ 120 h 146"/>
                <a:gd name="T116" fmla="*/ 121 w 242"/>
                <a:gd name="T117" fmla="*/ 131 h 146"/>
                <a:gd name="T118" fmla="*/ 127 w 242"/>
                <a:gd name="T119" fmla="*/ 139 h 146"/>
                <a:gd name="T120" fmla="*/ 137 w 242"/>
                <a:gd name="T121" fmla="*/ 142 h 146"/>
                <a:gd name="T122" fmla="*/ 137 w 242"/>
                <a:gd name="T123" fmla="*/ 1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2" h="146">
                  <a:moveTo>
                    <a:pt x="135" y="146"/>
                  </a:moveTo>
                  <a:lnTo>
                    <a:pt x="133" y="146"/>
                  </a:lnTo>
                  <a:lnTo>
                    <a:pt x="124" y="144"/>
                  </a:lnTo>
                  <a:lnTo>
                    <a:pt x="117" y="138"/>
                  </a:lnTo>
                  <a:lnTo>
                    <a:pt x="114" y="125"/>
                  </a:lnTo>
                  <a:lnTo>
                    <a:pt x="113" y="118"/>
                  </a:lnTo>
                  <a:lnTo>
                    <a:pt x="110" y="114"/>
                  </a:lnTo>
                  <a:lnTo>
                    <a:pt x="103" y="113"/>
                  </a:lnTo>
                  <a:lnTo>
                    <a:pt x="96" y="111"/>
                  </a:lnTo>
                  <a:lnTo>
                    <a:pt x="86" y="111"/>
                  </a:lnTo>
                  <a:lnTo>
                    <a:pt x="76" y="113"/>
                  </a:lnTo>
                  <a:lnTo>
                    <a:pt x="66" y="114"/>
                  </a:lnTo>
                  <a:lnTo>
                    <a:pt x="56" y="115"/>
                  </a:lnTo>
                  <a:lnTo>
                    <a:pt x="47" y="115"/>
                  </a:lnTo>
                  <a:lnTo>
                    <a:pt x="38" y="114"/>
                  </a:lnTo>
                  <a:lnTo>
                    <a:pt x="31" y="111"/>
                  </a:lnTo>
                  <a:lnTo>
                    <a:pt x="24" y="107"/>
                  </a:lnTo>
                  <a:lnTo>
                    <a:pt x="20" y="103"/>
                  </a:lnTo>
                  <a:lnTo>
                    <a:pt x="17" y="97"/>
                  </a:lnTo>
                  <a:lnTo>
                    <a:pt x="16" y="93"/>
                  </a:lnTo>
                  <a:lnTo>
                    <a:pt x="16" y="89"/>
                  </a:lnTo>
                  <a:lnTo>
                    <a:pt x="17" y="82"/>
                  </a:lnTo>
                  <a:lnTo>
                    <a:pt x="16" y="76"/>
                  </a:lnTo>
                  <a:lnTo>
                    <a:pt x="14" y="72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3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6" y="42"/>
                  </a:lnTo>
                  <a:lnTo>
                    <a:pt x="10" y="38"/>
                  </a:lnTo>
                  <a:lnTo>
                    <a:pt x="13" y="34"/>
                  </a:lnTo>
                  <a:lnTo>
                    <a:pt x="16" y="31"/>
                  </a:lnTo>
                  <a:lnTo>
                    <a:pt x="20" y="27"/>
                  </a:lnTo>
                  <a:lnTo>
                    <a:pt x="26" y="22"/>
                  </a:lnTo>
                  <a:lnTo>
                    <a:pt x="31" y="18"/>
                  </a:lnTo>
                  <a:lnTo>
                    <a:pt x="38" y="14"/>
                  </a:lnTo>
                  <a:lnTo>
                    <a:pt x="47" y="11"/>
                  </a:lnTo>
                  <a:lnTo>
                    <a:pt x="54" y="10"/>
                  </a:lnTo>
                  <a:lnTo>
                    <a:pt x="61" y="8"/>
                  </a:lnTo>
                  <a:lnTo>
                    <a:pt x="69" y="8"/>
                  </a:lnTo>
                  <a:lnTo>
                    <a:pt x="80" y="8"/>
                  </a:lnTo>
                  <a:lnTo>
                    <a:pt x="93" y="10"/>
                  </a:lnTo>
                  <a:lnTo>
                    <a:pt x="106" y="11"/>
                  </a:lnTo>
                  <a:lnTo>
                    <a:pt x="118" y="12"/>
                  </a:lnTo>
                  <a:lnTo>
                    <a:pt x="130" y="12"/>
                  </a:lnTo>
                  <a:lnTo>
                    <a:pt x="138" y="12"/>
                  </a:lnTo>
                  <a:lnTo>
                    <a:pt x="145" y="12"/>
                  </a:lnTo>
                  <a:lnTo>
                    <a:pt x="151" y="11"/>
                  </a:lnTo>
                  <a:lnTo>
                    <a:pt x="158" y="10"/>
                  </a:lnTo>
                  <a:lnTo>
                    <a:pt x="165" y="8"/>
                  </a:lnTo>
                  <a:lnTo>
                    <a:pt x="175" y="7"/>
                  </a:lnTo>
                  <a:lnTo>
                    <a:pt x="183" y="7"/>
                  </a:lnTo>
                  <a:lnTo>
                    <a:pt x="190" y="7"/>
                  </a:lnTo>
                  <a:lnTo>
                    <a:pt x="197" y="7"/>
                  </a:lnTo>
                  <a:lnTo>
                    <a:pt x="203" y="7"/>
                  </a:lnTo>
                  <a:lnTo>
                    <a:pt x="213" y="8"/>
                  </a:lnTo>
                  <a:lnTo>
                    <a:pt x="224" y="8"/>
                  </a:lnTo>
                  <a:lnTo>
                    <a:pt x="234" y="5"/>
                  </a:lnTo>
                  <a:lnTo>
                    <a:pt x="240" y="1"/>
                  </a:lnTo>
                  <a:lnTo>
                    <a:pt x="242" y="0"/>
                  </a:lnTo>
                  <a:lnTo>
                    <a:pt x="242" y="3"/>
                  </a:lnTo>
                  <a:lnTo>
                    <a:pt x="240" y="10"/>
                  </a:lnTo>
                  <a:lnTo>
                    <a:pt x="231" y="14"/>
                  </a:lnTo>
                  <a:lnTo>
                    <a:pt x="225" y="14"/>
                  </a:lnTo>
                  <a:lnTo>
                    <a:pt x="220" y="14"/>
                  </a:lnTo>
                  <a:lnTo>
                    <a:pt x="214" y="14"/>
                  </a:lnTo>
                  <a:lnTo>
                    <a:pt x="209" y="14"/>
                  </a:lnTo>
                  <a:lnTo>
                    <a:pt x="203" y="14"/>
                  </a:lnTo>
                  <a:lnTo>
                    <a:pt x="197" y="14"/>
                  </a:lnTo>
                  <a:lnTo>
                    <a:pt x="192" y="14"/>
                  </a:lnTo>
                  <a:lnTo>
                    <a:pt x="187" y="15"/>
                  </a:lnTo>
                  <a:lnTo>
                    <a:pt x="182" y="17"/>
                  </a:lnTo>
                  <a:lnTo>
                    <a:pt x="176" y="17"/>
                  </a:lnTo>
                  <a:lnTo>
                    <a:pt x="169" y="18"/>
                  </a:lnTo>
                  <a:lnTo>
                    <a:pt x="161" y="19"/>
                  </a:lnTo>
                  <a:lnTo>
                    <a:pt x="154" y="19"/>
                  </a:lnTo>
                  <a:lnTo>
                    <a:pt x="147" y="21"/>
                  </a:lnTo>
                  <a:lnTo>
                    <a:pt x="140" y="21"/>
                  </a:lnTo>
                  <a:lnTo>
                    <a:pt x="134" y="21"/>
                  </a:lnTo>
                  <a:lnTo>
                    <a:pt x="128" y="21"/>
                  </a:lnTo>
                  <a:lnTo>
                    <a:pt x="120" y="19"/>
                  </a:lnTo>
                  <a:lnTo>
                    <a:pt x="110" y="18"/>
                  </a:lnTo>
                  <a:lnTo>
                    <a:pt x="100" y="18"/>
                  </a:lnTo>
                  <a:lnTo>
                    <a:pt x="89" y="17"/>
                  </a:lnTo>
                  <a:lnTo>
                    <a:pt x="79" y="15"/>
                  </a:lnTo>
                  <a:lnTo>
                    <a:pt x="71" y="15"/>
                  </a:lnTo>
                  <a:lnTo>
                    <a:pt x="65" y="15"/>
                  </a:lnTo>
                  <a:lnTo>
                    <a:pt x="55" y="18"/>
                  </a:lnTo>
                  <a:lnTo>
                    <a:pt x="45" y="22"/>
                  </a:lnTo>
                  <a:lnTo>
                    <a:pt x="35" y="29"/>
                  </a:lnTo>
                  <a:lnTo>
                    <a:pt x="27" y="34"/>
                  </a:lnTo>
                  <a:lnTo>
                    <a:pt x="20" y="38"/>
                  </a:lnTo>
                  <a:lnTo>
                    <a:pt x="13" y="43"/>
                  </a:lnTo>
                  <a:lnTo>
                    <a:pt x="11" y="52"/>
                  </a:lnTo>
                  <a:lnTo>
                    <a:pt x="20" y="60"/>
                  </a:lnTo>
                  <a:lnTo>
                    <a:pt x="30" y="69"/>
                  </a:lnTo>
                  <a:lnTo>
                    <a:pt x="33" y="77"/>
                  </a:lnTo>
                  <a:lnTo>
                    <a:pt x="31" y="84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35" y="101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1" y="103"/>
                  </a:lnTo>
                  <a:lnTo>
                    <a:pt x="68" y="101"/>
                  </a:lnTo>
                  <a:lnTo>
                    <a:pt x="76" y="101"/>
                  </a:lnTo>
                  <a:lnTo>
                    <a:pt x="85" y="100"/>
                  </a:lnTo>
                  <a:lnTo>
                    <a:pt x="93" y="100"/>
                  </a:lnTo>
                  <a:lnTo>
                    <a:pt x="102" y="101"/>
                  </a:lnTo>
                  <a:lnTo>
                    <a:pt x="107" y="103"/>
                  </a:lnTo>
                  <a:lnTo>
                    <a:pt x="113" y="105"/>
                  </a:lnTo>
                  <a:lnTo>
                    <a:pt x="117" y="111"/>
                  </a:lnTo>
                  <a:lnTo>
                    <a:pt x="120" y="115"/>
                  </a:lnTo>
                  <a:lnTo>
                    <a:pt x="121" y="120"/>
                  </a:lnTo>
                  <a:lnTo>
                    <a:pt x="121" y="125"/>
                  </a:lnTo>
                  <a:lnTo>
                    <a:pt x="121" y="131"/>
                  </a:lnTo>
                  <a:lnTo>
                    <a:pt x="124" y="135"/>
                  </a:lnTo>
                  <a:lnTo>
                    <a:pt x="127" y="139"/>
                  </a:lnTo>
                  <a:lnTo>
                    <a:pt x="133" y="141"/>
                  </a:lnTo>
                  <a:lnTo>
                    <a:pt x="137" y="142"/>
                  </a:lnTo>
                  <a:lnTo>
                    <a:pt x="138" y="144"/>
                  </a:lnTo>
                  <a:lnTo>
                    <a:pt x="137" y="145"/>
                  </a:lnTo>
                  <a:lnTo>
                    <a:pt x="13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7" name="Freeform 89"/>
            <p:cNvSpPr/>
            <p:nvPr/>
          </p:nvSpPr>
          <p:spPr bwMode="auto">
            <a:xfrm>
              <a:off x="5092" y="77"/>
              <a:ext cx="67" cy="75"/>
            </a:xfrm>
            <a:custGeom>
              <a:avLst/>
              <a:gdLst>
                <a:gd name="T0" fmla="*/ 38 w 135"/>
                <a:gd name="T1" fmla="*/ 7 h 149"/>
                <a:gd name="T2" fmla="*/ 42 w 135"/>
                <a:gd name="T3" fmla="*/ 18 h 149"/>
                <a:gd name="T4" fmla="*/ 35 w 135"/>
                <a:gd name="T5" fmla="*/ 31 h 149"/>
                <a:gd name="T6" fmla="*/ 23 w 135"/>
                <a:gd name="T7" fmla="*/ 43 h 149"/>
                <a:gd name="T8" fmla="*/ 17 w 135"/>
                <a:gd name="T9" fmla="*/ 52 h 149"/>
                <a:gd name="T10" fmla="*/ 21 w 135"/>
                <a:gd name="T11" fmla="*/ 59 h 149"/>
                <a:gd name="T12" fmla="*/ 32 w 135"/>
                <a:gd name="T13" fmla="*/ 63 h 149"/>
                <a:gd name="T14" fmla="*/ 42 w 135"/>
                <a:gd name="T15" fmla="*/ 73 h 149"/>
                <a:gd name="T16" fmla="*/ 38 w 135"/>
                <a:gd name="T17" fmla="*/ 84 h 149"/>
                <a:gd name="T18" fmla="*/ 31 w 135"/>
                <a:gd name="T19" fmla="*/ 97 h 149"/>
                <a:gd name="T20" fmla="*/ 35 w 135"/>
                <a:gd name="T21" fmla="*/ 114 h 149"/>
                <a:gd name="T22" fmla="*/ 55 w 135"/>
                <a:gd name="T23" fmla="*/ 131 h 149"/>
                <a:gd name="T24" fmla="*/ 75 w 135"/>
                <a:gd name="T25" fmla="*/ 132 h 149"/>
                <a:gd name="T26" fmla="*/ 89 w 135"/>
                <a:gd name="T27" fmla="*/ 131 h 149"/>
                <a:gd name="T28" fmla="*/ 104 w 135"/>
                <a:gd name="T29" fmla="*/ 129 h 149"/>
                <a:gd name="T30" fmla="*/ 115 w 135"/>
                <a:gd name="T31" fmla="*/ 128 h 149"/>
                <a:gd name="T32" fmla="*/ 127 w 135"/>
                <a:gd name="T33" fmla="*/ 131 h 149"/>
                <a:gd name="T34" fmla="*/ 135 w 135"/>
                <a:gd name="T35" fmla="*/ 141 h 149"/>
                <a:gd name="T36" fmla="*/ 131 w 135"/>
                <a:gd name="T37" fmla="*/ 144 h 149"/>
                <a:gd name="T38" fmla="*/ 120 w 135"/>
                <a:gd name="T39" fmla="*/ 141 h 149"/>
                <a:gd name="T40" fmla="*/ 101 w 135"/>
                <a:gd name="T41" fmla="*/ 144 h 149"/>
                <a:gd name="T42" fmla="*/ 82 w 135"/>
                <a:gd name="T43" fmla="*/ 146 h 149"/>
                <a:gd name="T44" fmla="*/ 58 w 135"/>
                <a:gd name="T45" fmla="*/ 148 h 149"/>
                <a:gd name="T46" fmla="*/ 35 w 135"/>
                <a:gd name="T47" fmla="*/ 138 h 149"/>
                <a:gd name="T48" fmla="*/ 23 w 135"/>
                <a:gd name="T49" fmla="*/ 121 h 149"/>
                <a:gd name="T50" fmla="*/ 18 w 135"/>
                <a:gd name="T51" fmla="*/ 103 h 149"/>
                <a:gd name="T52" fmla="*/ 21 w 135"/>
                <a:gd name="T53" fmla="*/ 86 h 149"/>
                <a:gd name="T54" fmla="*/ 11 w 135"/>
                <a:gd name="T55" fmla="*/ 73 h 149"/>
                <a:gd name="T56" fmla="*/ 0 w 135"/>
                <a:gd name="T57" fmla="*/ 56 h 149"/>
                <a:gd name="T58" fmla="*/ 10 w 135"/>
                <a:gd name="T59" fmla="*/ 43 h 149"/>
                <a:gd name="T60" fmla="*/ 21 w 135"/>
                <a:gd name="T61" fmla="*/ 34 h 149"/>
                <a:gd name="T62" fmla="*/ 30 w 135"/>
                <a:gd name="T63" fmla="*/ 25 h 149"/>
                <a:gd name="T64" fmla="*/ 24 w 135"/>
                <a:gd name="T65" fmla="*/ 15 h 149"/>
                <a:gd name="T66" fmla="*/ 14 w 135"/>
                <a:gd name="T67" fmla="*/ 5 h 149"/>
                <a:gd name="T68" fmla="*/ 32 w 135"/>
                <a:gd name="T6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" h="149">
                  <a:moveTo>
                    <a:pt x="32" y="0"/>
                  </a:moveTo>
                  <a:lnTo>
                    <a:pt x="38" y="7"/>
                  </a:lnTo>
                  <a:lnTo>
                    <a:pt x="41" y="12"/>
                  </a:lnTo>
                  <a:lnTo>
                    <a:pt x="42" y="18"/>
                  </a:lnTo>
                  <a:lnTo>
                    <a:pt x="41" y="24"/>
                  </a:lnTo>
                  <a:lnTo>
                    <a:pt x="35" y="31"/>
                  </a:lnTo>
                  <a:lnTo>
                    <a:pt x="28" y="38"/>
                  </a:lnTo>
                  <a:lnTo>
                    <a:pt x="23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8" y="55"/>
                  </a:lnTo>
                  <a:lnTo>
                    <a:pt x="21" y="59"/>
                  </a:lnTo>
                  <a:lnTo>
                    <a:pt x="27" y="60"/>
                  </a:lnTo>
                  <a:lnTo>
                    <a:pt x="32" y="63"/>
                  </a:lnTo>
                  <a:lnTo>
                    <a:pt x="39" y="67"/>
                  </a:lnTo>
                  <a:lnTo>
                    <a:pt x="42" y="73"/>
                  </a:lnTo>
                  <a:lnTo>
                    <a:pt x="41" y="80"/>
                  </a:lnTo>
                  <a:lnTo>
                    <a:pt x="38" y="84"/>
                  </a:lnTo>
                  <a:lnTo>
                    <a:pt x="34" y="90"/>
                  </a:lnTo>
                  <a:lnTo>
                    <a:pt x="31" y="97"/>
                  </a:lnTo>
                  <a:lnTo>
                    <a:pt x="31" y="104"/>
                  </a:lnTo>
                  <a:lnTo>
                    <a:pt x="35" y="114"/>
                  </a:lnTo>
                  <a:lnTo>
                    <a:pt x="44" y="124"/>
                  </a:lnTo>
                  <a:lnTo>
                    <a:pt x="55" y="131"/>
                  </a:lnTo>
                  <a:lnTo>
                    <a:pt x="70" y="134"/>
                  </a:lnTo>
                  <a:lnTo>
                    <a:pt x="75" y="132"/>
                  </a:lnTo>
                  <a:lnTo>
                    <a:pt x="82" y="132"/>
                  </a:lnTo>
                  <a:lnTo>
                    <a:pt x="89" y="131"/>
                  </a:lnTo>
                  <a:lnTo>
                    <a:pt x="96" y="129"/>
                  </a:lnTo>
                  <a:lnTo>
                    <a:pt x="104" y="129"/>
                  </a:lnTo>
                  <a:lnTo>
                    <a:pt x="110" y="128"/>
                  </a:lnTo>
                  <a:lnTo>
                    <a:pt x="115" y="128"/>
                  </a:lnTo>
                  <a:lnTo>
                    <a:pt x="120" y="128"/>
                  </a:lnTo>
                  <a:lnTo>
                    <a:pt x="127" y="131"/>
                  </a:lnTo>
                  <a:lnTo>
                    <a:pt x="132" y="135"/>
                  </a:lnTo>
                  <a:lnTo>
                    <a:pt x="135" y="141"/>
                  </a:lnTo>
                  <a:lnTo>
                    <a:pt x="132" y="149"/>
                  </a:lnTo>
                  <a:lnTo>
                    <a:pt x="131" y="144"/>
                  </a:lnTo>
                  <a:lnTo>
                    <a:pt x="127" y="141"/>
                  </a:lnTo>
                  <a:lnTo>
                    <a:pt x="120" y="141"/>
                  </a:lnTo>
                  <a:lnTo>
                    <a:pt x="111" y="141"/>
                  </a:lnTo>
                  <a:lnTo>
                    <a:pt x="101" y="144"/>
                  </a:lnTo>
                  <a:lnTo>
                    <a:pt x="92" y="145"/>
                  </a:lnTo>
                  <a:lnTo>
                    <a:pt x="82" y="146"/>
                  </a:lnTo>
                  <a:lnTo>
                    <a:pt x="75" y="148"/>
                  </a:lnTo>
                  <a:lnTo>
                    <a:pt x="58" y="148"/>
                  </a:lnTo>
                  <a:lnTo>
                    <a:pt x="45" y="144"/>
                  </a:lnTo>
                  <a:lnTo>
                    <a:pt x="35" y="138"/>
                  </a:lnTo>
                  <a:lnTo>
                    <a:pt x="27" y="129"/>
                  </a:lnTo>
                  <a:lnTo>
                    <a:pt x="23" y="121"/>
                  </a:lnTo>
                  <a:lnTo>
                    <a:pt x="20" y="111"/>
                  </a:lnTo>
                  <a:lnTo>
                    <a:pt x="18" y="103"/>
                  </a:lnTo>
                  <a:lnTo>
                    <a:pt x="20" y="96"/>
                  </a:lnTo>
                  <a:lnTo>
                    <a:pt x="21" y="86"/>
                  </a:lnTo>
                  <a:lnTo>
                    <a:pt x="18" y="79"/>
                  </a:lnTo>
                  <a:lnTo>
                    <a:pt x="11" y="73"/>
                  </a:lnTo>
                  <a:lnTo>
                    <a:pt x="3" y="65"/>
                  </a:lnTo>
                  <a:lnTo>
                    <a:pt x="0" y="56"/>
                  </a:lnTo>
                  <a:lnTo>
                    <a:pt x="3" y="49"/>
                  </a:lnTo>
                  <a:lnTo>
                    <a:pt x="10" y="43"/>
                  </a:lnTo>
                  <a:lnTo>
                    <a:pt x="16" y="38"/>
                  </a:lnTo>
                  <a:lnTo>
                    <a:pt x="21" y="34"/>
                  </a:lnTo>
                  <a:lnTo>
                    <a:pt x="27" y="29"/>
                  </a:lnTo>
                  <a:lnTo>
                    <a:pt x="30" y="25"/>
                  </a:lnTo>
                  <a:lnTo>
                    <a:pt x="28" y="19"/>
                  </a:lnTo>
                  <a:lnTo>
                    <a:pt x="24" y="15"/>
                  </a:lnTo>
                  <a:lnTo>
                    <a:pt x="20" y="11"/>
                  </a:lnTo>
                  <a:lnTo>
                    <a:pt x="14" y="5"/>
                  </a:lnTo>
                  <a:lnTo>
                    <a:pt x="1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8" name="Freeform 90"/>
            <p:cNvSpPr/>
            <p:nvPr/>
          </p:nvSpPr>
          <p:spPr bwMode="auto">
            <a:xfrm>
              <a:off x="5093" y="1"/>
              <a:ext cx="271" cy="82"/>
            </a:xfrm>
            <a:custGeom>
              <a:avLst/>
              <a:gdLst>
                <a:gd name="T0" fmla="*/ 249 w 542"/>
                <a:gd name="T1" fmla="*/ 163 h 163"/>
                <a:gd name="T2" fmla="*/ 245 w 542"/>
                <a:gd name="T3" fmla="*/ 154 h 163"/>
                <a:gd name="T4" fmla="*/ 239 w 542"/>
                <a:gd name="T5" fmla="*/ 134 h 163"/>
                <a:gd name="T6" fmla="*/ 222 w 542"/>
                <a:gd name="T7" fmla="*/ 108 h 163"/>
                <a:gd name="T8" fmla="*/ 197 w 542"/>
                <a:gd name="T9" fmla="*/ 86 h 163"/>
                <a:gd name="T10" fmla="*/ 163 w 542"/>
                <a:gd name="T11" fmla="*/ 63 h 163"/>
                <a:gd name="T12" fmla="*/ 120 w 542"/>
                <a:gd name="T13" fmla="*/ 73 h 163"/>
                <a:gd name="T14" fmla="*/ 100 w 542"/>
                <a:gd name="T15" fmla="*/ 107 h 163"/>
                <a:gd name="T16" fmla="*/ 73 w 542"/>
                <a:gd name="T17" fmla="*/ 111 h 163"/>
                <a:gd name="T18" fmla="*/ 62 w 542"/>
                <a:gd name="T19" fmla="*/ 101 h 163"/>
                <a:gd name="T20" fmla="*/ 42 w 542"/>
                <a:gd name="T21" fmla="*/ 123 h 163"/>
                <a:gd name="T22" fmla="*/ 15 w 542"/>
                <a:gd name="T23" fmla="*/ 137 h 163"/>
                <a:gd name="T24" fmla="*/ 27 w 542"/>
                <a:gd name="T25" fmla="*/ 148 h 163"/>
                <a:gd name="T26" fmla="*/ 3 w 542"/>
                <a:gd name="T27" fmla="*/ 144 h 163"/>
                <a:gd name="T28" fmla="*/ 13 w 542"/>
                <a:gd name="T29" fmla="*/ 111 h 163"/>
                <a:gd name="T30" fmla="*/ 38 w 542"/>
                <a:gd name="T31" fmla="*/ 113 h 163"/>
                <a:gd name="T32" fmla="*/ 63 w 542"/>
                <a:gd name="T33" fmla="*/ 87 h 163"/>
                <a:gd name="T34" fmla="*/ 79 w 542"/>
                <a:gd name="T35" fmla="*/ 101 h 163"/>
                <a:gd name="T36" fmla="*/ 97 w 542"/>
                <a:gd name="T37" fmla="*/ 87 h 163"/>
                <a:gd name="T38" fmla="*/ 124 w 542"/>
                <a:gd name="T39" fmla="*/ 59 h 163"/>
                <a:gd name="T40" fmla="*/ 163 w 542"/>
                <a:gd name="T41" fmla="*/ 52 h 163"/>
                <a:gd name="T42" fmla="*/ 193 w 542"/>
                <a:gd name="T43" fmla="*/ 73 h 163"/>
                <a:gd name="T44" fmla="*/ 212 w 542"/>
                <a:gd name="T45" fmla="*/ 86 h 163"/>
                <a:gd name="T46" fmla="*/ 236 w 542"/>
                <a:gd name="T47" fmla="*/ 117 h 163"/>
                <a:gd name="T48" fmla="*/ 246 w 542"/>
                <a:gd name="T49" fmla="*/ 80 h 163"/>
                <a:gd name="T50" fmla="*/ 272 w 542"/>
                <a:gd name="T51" fmla="*/ 36 h 163"/>
                <a:gd name="T52" fmla="*/ 310 w 542"/>
                <a:gd name="T53" fmla="*/ 21 h 163"/>
                <a:gd name="T54" fmla="*/ 331 w 542"/>
                <a:gd name="T55" fmla="*/ 25 h 163"/>
                <a:gd name="T56" fmla="*/ 362 w 542"/>
                <a:gd name="T57" fmla="*/ 8 h 163"/>
                <a:gd name="T58" fmla="*/ 401 w 542"/>
                <a:gd name="T59" fmla="*/ 1 h 163"/>
                <a:gd name="T60" fmla="*/ 422 w 542"/>
                <a:gd name="T61" fmla="*/ 14 h 163"/>
                <a:gd name="T62" fmla="*/ 428 w 542"/>
                <a:gd name="T63" fmla="*/ 35 h 163"/>
                <a:gd name="T64" fmla="*/ 457 w 542"/>
                <a:gd name="T65" fmla="*/ 39 h 163"/>
                <a:gd name="T66" fmla="*/ 486 w 542"/>
                <a:gd name="T67" fmla="*/ 27 h 163"/>
                <a:gd name="T68" fmla="*/ 519 w 542"/>
                <a:gd name="T69" fmla="*/ 32 h 163"/>
                <a:gd name="T70" fmla="*/ 517 w 542"/>
                <a:gd name="T71" fmla="*/ 60 h 163"/>
                <a:gd name="T72" fmla="*/ 525 w 542"/>
                <a:gd name="T73" fmla="*/ 82 h 163"/>
                <a:gd name="T74" fmla="*/ 521 w 542"/>
                <a:gd name="T75" fmla="*/ 114 h 163"/>
                <a:gd name="T76" fmla="*/ 542 w 542"/>
                <a:gd name="T77" fmla="*/ 144 h 163"/>
                <a:gd name="T78" fmla="*/ 528 w 542"/>
                <a:gd name="T79" fmla="*/ 151 h 163"/>
                <a:gd name="T80" fmla="*/ 532 w 542"/>
                <a:gd name="T81" fmla="*/ 139 h 163"/>
                <a:gd name="T82" fmla="*/ 507 w 542"/>
                <a:gd name="T83" fmla="*/ 106 h 163"/>
                <a:gd name="T84" fmla="*/ 511 w 542"/>
                <a:gd name="T85" fmla="*/ 89 h 163"/>
                <a:gd name="T86" fmla="*/ 508 w 542"/>
                <a:gd name="T87" fmla="*/ 72 h 163"/>
                <a:gd name="T88" fmla="*/ 514 w 542"/>
                <a:gd name="T89" fmla="*/ 48 h 163"/>
                <a:gd name="T90" fmla="*/ 503 w 542"/>
                <a:gd name="T91" fmla="*/ 28 h 163"/>
                <a:gd name="T92" fmla="*/ 487 w 542"/>
                <a:gd name="T93" fmla="*/ 45 h 163"/>
                <a:gd name="T94" fmla="*/ 469 w 542"/>
                <a:gd name="T95" fmla="*/ 41 h 163"/>
                <a:gd name="T96" fmla="*/ 443 w 542"/>
                <a:gd name="T97" fmla="*/ 53 h 163"/>
                <a:gd name="T98" fmla="*/ 417 w 542"/>
                <a:gd name="T99" fmla="*/ 28 h 163"/>
                <a:gd name="T100" fmla="*/ 383 w 542"/>
                <a:gd name="T101" fmla="*/ 13 h 163"/>
                <a:gd name="T102" fmla="*/ 355 w 542"/>
                <a:gd name="T103" fmla="*/ 28 h 163"/>
                <a:gd name="T104" fmla="*/ 325 w 542"/>
                <a:gd name="T105" fmla="*/ 36 h 163"/>
                <a:gd name="T106" fmla="*/ 297 w 542"/>
                <a:gd name="T107" fmla="*/ 36 h 163"/>
                <a:gd name="T108" fmla="*/ 281 w 542"/>
                <a:gd name="T109" fmla="*/ 44 h 163"/>
                <a:gd name="T110" fmla="*/ 252 w 542"/>
                <a:gd name="T111" fmla="*/ 118 h 163"/>
                <a:gd name="T112" fmla="*/ 253 w 542"/>
                <a:gd name="T113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2" h="163">
                  <a:moveTo>
                    <a:pt x="253" y="151"/>
                  </a:moveTo>
                  <a:lnTo>
                    <a:pt x="253" y="158"/>
                  </a:lnTo>
                  <a:lnTo>
                    <a:pt x="252" y="162"/>
                  </a:lnTo>
                  <a:lnTo>
                    <a:pt x="249" y="163"/>
                  </a:lnTo>
                  <a:lnTo>
                    <a:pt x="248" y="161"/>
                  </a:lnTo>
                  <a:lnTo>
                    <a:pt x="246" y="158"/>
                  </a:lnTo>
                  <a:lnTo>
                    <a:pt x="246" y="156"/>
                  </a:lnTo>
                  <a:lnTo>
                    <a:pt x="245" y="154"/>
                  </a:lnTo>
                  <a:lnTo>
                    <a:pt x="245" y="151"/>
                  </a:lnTo>
                  <a:lnTo>
                    <a:pt x="243" y="145"/>
                  </a:lnTo>
                  <a:lnTo>
                    <a:pt x="241" y="139"/>
                  </a:lnTo>
                  <a:lnTo>
                    <a:pt x="239" y="134"/>
                  </a:lnTo>
                  <a:lnTo>
                    <a:pt x="236" y="128"/>
                  </a:lnTo>
                  <a:lnTo>
                    <a:pt x="234" y="123"/>
                  </a:lnTo>
                  <a:lnTo>
                    <a:pt x="228" y="115"/>
                  </a:lnTo>
                  <a:lnTo>
                    <a:pt x="222" y="108"/>
                  </a:lnTo>
                  <a:lnTo>
                    <a:pt x="217" y="100"/>
                  </a:lnTo>
                  <a:lnTo>
                    <a:pt x="210" y="94"/>
                  </a:lnTo>
                  <a:lnTo>
                    <a:pt x="203" y="89"/>
                  </a:lnTo>
                  <a:lnTo>
                    <a:pt x="197" y="86"/>
                  </a:lnTo>
                  <a:lnTo>
                    <a:pt x="191" y="86"/>
                  </a:lnTo>
                  <a:lnTo>
                    <a:pt x="187" y="82"/>
                  </a:lnTo>
                  <a:lnTo>
                    <a:pt x="176" y="72"/>
                  </a:lnTo>
                  <a:lnTo>
                    <a:pt x="163" y="63"/>
                  </a:lnTo>
                  <a:lnTo>
                    <a:pt x="151" y="63"/>
                  </a:lnTo>
                  <a:lnTo>
                    <a:pt x="139" y="68"/>
                  </a:lnTo>
                  <a:lnTo>
                    <a:pt x="128" y="70"/>
                  </a:lnTo>
                  <a:lnTo>
                    <a:pt x="120" y="73"/>
                  </a:lnTo>
                  <a:lnTo>
                    <a:pt x="114" y="76"/>
                  </a:lnTo>
                  <a:lnTo>
                    <a:pt x="105" y="87"/>
                  </a:lnTo>
                  <a:lnTo>
                    <a:pt x="103" y="97"/>
                  </a:lnTo>
                  <a:lnTo>
                    <a:pt x="100" y="107"/>
                  </a:lnTo>
                  <a:lnTo>
                    <a:pt x="94" y="111"/>
                  </a:lnTo>
                  <a:lnTo>
                    <a:pt x="86" y="113"/>
                  </a:lnTo>
                  <a:lnTo>
                    <a:pt x="79" y="113"/>
                  </a:lnTo>
                  <a:lnTo>
                    <a:pt x="73" y="111"/>
                  </a:lnTo>
                  <a:lnTo>
                    <a:pt x="72" y="106"/>
                  </a:lnTo>
                  <a:lnTo>
                    <a:pt x="70" y="99"/>
                  </a:lnTo>
                  <a:lnTo>
                    <a:pt x="66" y="99"/>
                  </a:lnTo>
                  <a:lnTo>
                    <a:pt x="62" y="101"/>
                  </a:lnTo>
                  <a:lnTo>
                    <a:pt x="59" y="106"/>
                  </a:lnTo>
                  <a:lnTo>
                    <a:pt x="58" y="111"/>
                  </a:lnTo>
                  <a:lnTo>
                    <a:pt x="52" y="118"/>
                  </a:lnTo>
                  <a:lnTo>
                    <a:pt x="42" y="123"/>
                  </a:lnTo>
                  <a:lnTo>
                    <a:pt x="25" y="124"/>
                  </a:lnTo>
                  <a:lnTo>
                    <a:pt x="17" y="125"/>
                  </a:lnTo>
                  <a:lnTo>
                    <a:pt x="14" y="131"/>
                  </a:lnTo>
                  <a:lnTo>
                    <a:pt x="15" y="137"/>
                  </a:lnTo>
                  <a:lnTo>
                    <a:pt x="20" y="142"/>
                  </a:lnTo>
                  <a:lnTo>
                    <a:pt x="21" y="144"/>
                  </a:lnTo>
                  <a:lnTo>
                    <a:pt x="24" y="145"/>
                  </a:lnTo>
                  <a:lnTo>
                    <a:pt x="27" y="148"/>
                  </a:lnTo>
                  <a:lnTo>
                    <a:pt x="29" y="151"/>
                  </a:lnTo>
                  <a:lnTo>
                    <a:pt x="7" y="151"/>
                  </a:lnTo>
                  <a:lnTo>
                    <a:pt x="4" y="148"/>
                  </a:lnTo>
                  <a:lnTo>
                    <a:pt x="3" y="144"/>
                  </a:lnTo>
                  <a:lnTo>
                    <a:pt x="1" y="138"/>
                  </a:lnTo>
                  <a:lnTo>
                    <a:pt x="0" y="132"/>
                  </a:lnTo>
                  <a:lnTo>
                    <a:pt x="4" y="120"/>
                  </a:lnTo>
                  <a:lnTo>
                    <a:pt x="13" y="111"/>
                  </a:lnTo>
                  <a:lnTo>
                    <a:pt x="22" y="107"/>
                  </a:lnTo>
                  <a:lnTo>
                    <a:pt x="28" y="108"/>
                  </a:lnTo>
                  <a:lnTo>
                    <a:pt x="32" y="111"/>
                  </a:lnTo>
                  <a:lnTo>
                    <a:pt x="38" y="113"/>
                  </a:lnTo>
                  <a:lnTo>
                    <a:pt x="42" y="110"/>
                  </a:lnTo>
                  <a:lnTo>
                    <a:pt x="46" y="103"/>
                  </a:lnTo>
                  <a:lnTo>
                    <a:pt x="53" y="94"/>
                  </a:lnTo>
                  <a:lnTo>
                    <a:pt x="63" y="87"/>
                  </a:lnTo>
                  <a:lnTo>
                    <a:pt x="72" y="86"/>
                  </a:lnTo>
                  <a:lnTo>
                    <a:pt x="76" y="91"/>
                  </a:lnTo>
                  <a:lnTo>
                    <a:pt x="77" y="99"/>
                  </a:lnTo>
                  <a:lnTo>
                    <a:pt x="79" y="101"/>
                  </a:lnTo>
                  <a:lnTo>
                    <a:pt x="83" y="101"/>
                  </a:lnTo>
                  <a:lnTo>
                    <a:pt x="90" y="100"/>
                  </a:lnTo>
                  <a:lnTo>
                    <a:pt x="94" y="96"/>
                  </a:lnTo>
                  <a:lnTo>
                    <a:pt x="97" y="87"/>
                  </a:lnTo>
                  <a:lnTo>
                    <a:pt x="100" y="76"/>
                  </a:lnTo>
                  <a:lnTo>
                    <a:pt x="112" y="65"/>
                  </a:lnTo>
                  <a:lnTo>
                    <a:pt x="117" y="62"/>
                  </a:lnTo>
                  <a:lnTo>
                    <a:pt x="124" y="59"/>
                  </a:lnTo>
                  <a:lnTo>
                    <a:pt x="132" y="55"/>
                  </a:lnTo>
                  <a:lnTo>
                    <a:pt x="146" y="51"/>
                  </a:lnTo>
                  <a:lnTo>
                    <a:pt x="155" y="51"/>
                  </a:lnTo>
                  <a:lnTo>
                    <a:pt x="163" y="52"/>
                  </a:lnTo>
                  <a:lnTo>
                    <a:pt x="172" y="58"/>
                  </a:lnTo>
                  <a:lnTo>
                    <a:pt x="180" y="62"/>
                  </a:lnTo>
                  <a:lnTo>
                    <a:pt x="187" y="69"/>
                  </a:lnTo>
                  <a:lnTo>
                    <a:pt x="193" y="73"/>
                  </a:lnTo>
                  <a:lnTo>
                    <a:pt x="196" y="77"/>
                  </a:lnTo>
                  <a:lnTo>
                    <a:pt x="197" y="79"/>
                  </a:lnTo>
                  <a:lnTo>
                    <a:pt x="204" y="80"/>
                  </a:lnTo>
                  <a:lnTo>
                    <a:pt x="212" y="86"/>
                  </a:lnTo>
                  <a:lnTo>
                    <a:pt x="220" y="93"/>
                  </a:lnTo>
                  <a:lnTo>
                    <a:pt x="227" y="101"/>
                  </a:lnTo>
                  <a:lnTo>
                    <a:pt x="232" y="110"/>
                  </a:lnTo>
                  <a:lnTo>
                    <a:pt x="236" y="117"/>
                  </a:lnTo>
                  <a:lnTo>
                    <a:pt x="239" y="123"/>
                  </a:lnTo>
                  <a:lnTo>
                    <a:pt x="241" y="124"/>
                  </a:lnTo>
                  <a:lnTo>
                    <a:pt x="242" y="100"/>
                  </a:lnTo>
                  <a:lnTo>
                    <a:pt x="246" y="80"/>
                  </a:lnTo>
                  <a:lnTo>
                    <a:pt x="252" y="65"/>
                  </a:lnTo>
                  <a:lnTo>
                    <a:pt x="258" y="52"/>
                  </a:lnTo>
                  <a:lnTo>
                    <a:pt x="265" y="42"/>
                  </a:lnTo>
                  <a:lnTo>
                    <a:pt x="272" y="36"/>
                  </a:lnTo>
                  <a:lnTo>
                    <a:pt x="279" y="31"/>
                  </a:lnTo>
                  <a:lnTo>
                    <a:pt x="286" y="27"/>
                  </a:lnTo>
                  <a:lnTo>
                    <a:pt x="298" y="21"/>
                  </a:lnTo>
                  <a:lnTo>
                    <a:pt x="310" y="21"/>
                  </a:lnTo>
                  <a:lnTo>
                    <a:pt x="318" y="24"/>
                  </a:lnTo>
                  <a:lnTo>
                    <a:pt x="324" y="27"/>
                  </a:lnTo>
                  <a:lnTo>
                    <a:pt x="327" y="27"/>
                  </a:lnTo>
                  <a:lnTo>
                    <a:pt x="331" y="25"/>
                  </a:lnTo>
                  <a:lnTo>
                    <a:pt x="338" y="21"/>
                  </a:lnTo>
                  <a:lnTo>
                    <a:pt x="345" y="17"/>
                  </a:lnTo>
                  <a:lnTo>
                    <a:pt x="353" y="13"/>
                  </a:lnTo>
                  <a:lnTo>
                    <a:pt x="362" y="8"/>
                  </a:lnTo>
                  <a:lnTo>
                    <a:pt x="372" y="4"/>
                  </a:lnTo>
                  <a:lnTo>
                    <a:pt x="383" y="1"/>
                  </a:lnTo>
                  <a:lnTo>
                    <a:pt x="393" y="0"/>
                  </a:lnTo>
                  <a:lnTo>
                    <a:pt x="401" y="1"/>
                  </a:lnTo>
                  <a:lnTo>
                    <a:pt x="408" y="4"/>
                  </a:lnTo>
                  <a:lnTo>
                    <a:pt x="414" y="7"/>
                  </a:lnTo>
                  <a:lnTo>
                    <a:pt x="418" y="10"/>
                  </a:lnTo>
                  <a:lnTo>
                    <a:pt x="422" y="14"/>
                  </a:lnTo>
                  <a:lnTo>
                    <a:pt x="424" y="18"/>
                  </a:lnTo>
                  <a:lnTo>
                    <a:pt x="425" y="21"/>
                  </a:lnTo>
                  <a:lnTo>
                    <a:pt x="426" y="27"/>
                  </a:lnTo>
                  <a:lnTo>
                    <a:pt x="428" y="35"/>
                  </a:lnTo>
                  <a:lnTo>
                    <a:pt x="434" y="42"/>
                  </a:lnTo>
                  <a:lnTo>
                    <a:pt x="443" y="46"/>
                  </a:lnTo>
                  <a:lnTo>
                    <a:pt x="452" y="45"/>
                  </a:lnTo>
                  <a:lnTo>
                    <a:pt x="457" y="39"/>
                  </a:lnTo>
                  <a:lnTo>
                    <a:pt x="462" y="34"/>
                  </a:lnTo>
                  <a:lnTo>
                    <a:pt x="470" y="31"/>
                  </a:lnTo>
                  <a:lnTo>
                    <a:pt x="480" y="29"/>
                  </a:lnTo>
                  <a:lnTo>
                    <a:pt x="486" y="27"/>
                  </a:lnTo>
                  <a:lnTo>
                    <a:pt x="491" y="24"/>
                  </a:lnTo>
                  <a:lnTo>
                    <a:pt x="501" y="22"/>
                  </a:lnTo>
                  <a:lnTo>
                    <a:pt x="512" y="25"/>
                  </a:lnTo>
                  <a:lnTo>
                    <a:pt x="519" y="32"/>
                  </a:lnTo>
                  <a:lnTo>
                    <a:pt x="524" y="42"/>
                  </a:lnTo>
                  <a:lnTo>
                    <a:pt x="522" y="51"/>
                  </a:lnTo>
                  <a:lnTo>
                    <a:pt x="519" y="55"/>
                  </a:lnTo>
                  <a:lnTo>
                    <a:pt x="517" y="60"/>
                  </a:lnTo>
                  <a:lnTo>
                    <a:pt x="515" y="66"/>
                  </a:lnTo>
                  <a:lnTo>
                    <a:pt x="517" y="70"/>
                  </a:lnTo>
                  <a:lnTo>
                    <a:pt x="521" y="75"/>
                  </a:lnTo>
                  <a:lnTo>
                    <a:pt x="525" y="82"/>
                  </a:lnTo>
                  <a:lnTo>
                    <a:pt x="526" y="89"/>
                  </a:lnTo>
                  <a:lnTo>
                    <a:pt x="519" y="94"/>
                  </a:lnTo>
                  <a:lnTo>
                    <a:pt x="515" y="101"/>
                  </a:lnTo>
                  <a:lnTo>
                    <a:pt x="521" y="114"/>
                  </a:lnTo>
                  <a:lnTo>
                    <a:pt x="532" y="128"/>
                  </a:lnTo>
                  <a:lnTo>
                    <a:pt x="541" y="139"/>
                  </a:lnTo>
                  <a:lnTo>
                    <a:pt x="541" y="141"/>
                  </a:lnTo>
                  <a:lnTo>
                    <a:pt x="542" y="144"/>
                  </a:lnTo>
                  <a:lnTo>
                    <a:pt x="539" y="148"/>
                  </a:lnTo>
                  <a:lnTo>
                    <a:pt x="534" y="151"/>
                  </a:lnTo>
                  <a:lnTo>
                    <a:pt x="534" y="151"/>
                  </a:lnTo>
                  <a:lnTo>
                    <a:pt x="528" y="151"/>
                  </a:lnTo>
                  <a:lnTo>
                    <a:pt x="528" y="149"/>
                  </a:lnTo>
                  <a:lnTo>
                    <a:pt x="531" y="146"/>
                  </a:lnTo>
                  <a:lnTo>
                    <a:pt x="532" y="144"/>
                  </a:lnTo>
                  <a:lnTo>
                    <a:pt x="532" y="139"/>
                  </a:lnTo>
                  <a:lnTo>
                    <a:pt x="529" y="132"/>
                  </a:lnTo>
                  <a:lnTo>
                    <a:pt x="522" y="121"/>
                  </a:lnTo>
                  <a:lnTo>
                    <a:pt x="514" y="111"/>
                  </a:lnTo>
                  <a:lnTo>
                    <a:pt x="507" y="106"/>
                  </a:lnTo>
                  <a:lnTo>
                    <a:pt x="503" y="103"/>
                  </a:lnTo>
                  <a:lnTo>
                    <a:pt x="503" y="97"/>
                  </a:lnTo>
                  <a:lnTo>
                    <a:pt x="505" y="91"/>
                  </a:lnTo>
                  <a:lnTo>
                    <a:pt x="511" y="89"/>
                  </a:lnTo>
                  <a:lnTo>
                    <a:pt x="515" y="84"/>
                  </a:lnTo>
                  <a:lnTo>
                    <a:pt x="517" y="80"/>
                  </a:lnTo>
                  <a:lnTo>
                    <a:pt x="515" y="76"/>
                  </a:lnTo>
                  <a:lnTo>
                    <a:pt x="508" y="72"/>
                  </a:lnTo>
                  <a:lnTo>
                    <a:pt x="504" y="68"/>
                  </a:lnTo>
                  <a:lnTo>
                    <a:pt x="505" y="60"/>
                  </a:lnTo>
                  <a:lnTo>
                    <a:pt x="510" y="53"/>
                  </a:lnTo>
                  <a:lnTo>
                    <a:pt x="514" y="48"/>
                  </a:lnTo>
                  <a:lnTo>
                    <a:pt x="515" y="42"/>
                  </a:lnTo>
                  <a:lnTo>
                    <a:pt x="514" y="35"/>
                  </a:lnTo>
                  <a:lnTo>
                    <a:pt x="508" y="29"/>
                  </a:lnTo>
                  <a:lnTo>
                    <a:pt x="503" y="28"/>
                  </a:lnTo>
                  <a:lnTo>
                    <a:pt x="498" y="32"/>
                  </a:lnTo>
                  <a:lnTo>
                    <a:pt x="495" y="38"/>
                  </a:lnTo>
                  <a:lnTo>
                    <a:pt x="493" y="44"/>
                  </a:lnTo>
                  <a:lnTo>
                    <a:pt x="487" y="45"/>
                  </a:lnTo>
                  <a:lnTo>
                    <a:pt x="481" y="44"/>
                  </a:lnTo>
                  <a:lnTo>
                    <a:pt x="477" y="41"/>
                  </a:lnTo>
                  <a:lnTo>
                    <a:pt x="473" y="39"/>
                  </a:lnTo>
                  <a:lnTo>
                    <a:pt x="469" y="41"/>
                  </a:lnTo>
                  <a:lnTo>
                    <a:pt x="463" y="44"/>
                  </a:lnTo>
                  <a:lnTo>
                    <a:pt x="457" y="49"/>
                  </a:lnTo>
                  <a:lnTo>
                    <a:pt x="450" y="52"/>
                  </a:lnTo>
                  <a:lnTo>
                    <a:pt x="443" y="53"/>
                  </a:lnTo>
                  <a:lnTo>
                    <a:pt x="435" y="51"/>
                  </a:lnTo>
                  <a:lnTo>
                    <a:pt x="428" y="46"/>
                  </a:lnTo>
                  <a:lnTo>
                    <a:pt x="421" y="39"/>
                  </a:lnTo>
                  <a:lnTo>
                    <a:pt x="417" y="28"/>
                  </a:lnTo>
                  <a:lnTo>
                    <a:pt x="411" y="18"/>
                  </a:lnTo>
                  <a:lnTo>
                    <a:pt x="401" y="13"/>
                  </a:lnTo>
                  <a:lnTo>
                    <a:pt x="391" y="11"/>
                  </a:lnTo>
                  <a:lnTo>
                    <a:pt x="383" y="13"/>
                  </a:lnTo>
                  <a:lnTo>
                    <a:pt x="376" y="15"/>
                  </a:lnTo>
                  <a:lnTo>
                    <a:pt x="369" y="20"/>
                  </a:lnTo>
                  <a:lnTo>
                    <a:pt x="362" y="24"/>
                  </a:lnTo>
                  <a:lnTo>
                    <a:pt x="355" y="28"/>
                  </a:lnTo>
                  <a:lnTo>
                    <a:pt x="348" y="32"/>
                  </a:lnTo>
                  <a:lnTo>
                    <a:pt x="341" y="35"/>
                  </a:lnTo>
                  <a:lnTo>
                    <a:pt x="332" y="36"/>
                  </a:lnTo>
                  <a:lnTo>
                    <a:pt x="325" y="36"/>
                  </a:lnTo>
                  <a:lnTo>
                    <a:pt x="318" y="35"/>
                  </a:lnTo>
                  <a:lnTo>
                    <a:pt x="310" y="35"/>
                  </a:lnTo>
                  <a:lnTo>
                    <a:pt x="304" y="35"/>
                  </a:lnTo>
                  <a:lnTo>
                    <a:pt x="297" y="36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4" y="41"/>
                  </a:lnTo>
                  <a:lnTo>
                    <a:pt x="281" y="44"/>
                  </a:lnTo>
                  <a:lnTo>
                    <a:pt x="273" y="52"/>
                  </a:lnTo>
                  <a:lnTo>
                    <a:pt x="263" y="68"/>
                  </a:lnTo>
                  <a:lnTo>
                    <a:pt x="253" y="90"/>
                  </a:lnTo>
                  <a:lnTo>
                    <a:pt x="252" y="118"/>
                  </a:lnTo>
                  <a:lnTo>
                    <a:pt x="253" y="128"/>
                  </a:lnTo>
                  <a:lnTo>
                    <a:pt x="253" y="137"/>
                  </a:lnTo>
                  <a:lnTo>
                    <a:pt x="253" y="145"/>
                  </a:lnTo>
                  <a:lnTo>
                    <a:pt x="25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9" name="Freeform 91"/>
            <p:cNvSpPr/>
            <p:nvPr/>
          </p:nvSpPr>
          <p:spPr bwMode="auto">
            <a:xfrm>
              <a:off x="5357" y="77"/>
              <a:ext cx="3" cy="1"/>
            </a:xfrm>
            <a:custGeom>
              <a:avLst/>
              <a:gdLst>
                <a:gd name="T0" fmla="*/ 6 w 6"/>
                <a:gd name="T1" fmla="*/ 0 h 1"/>
                <a:gd name="T2" fmla="*/ 3 w 6"/>
                <a:gd name="T3" fmla="*/ 1 h 1"/>
                <a:gd name="T4" fmla="*/ 1 w 6"/>
                <a:gd name="T5" fmla="*/ 1 h 1"/>
                <a:gd name="T6" fmla="*/ 0 w 6"/>
                <a:gd name="T7" fmla="*/ 1 h 1"/>
                <a:gd name="T8" fmla="*/ 0 w 6"/>
                <a:gd name="T9" fmla="*/ 0 h 1"/>
                <a:gd name="T10" fmla="*/ 6 w 6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20" name="Freeform 92"/>
            <p:cNvSpPr/>
            <p:nvPr/>
          </p:nvSpPr>
          <p:spPr bwMode="auto">
            <a:xfrm>
              <a:off x="5285" y="119"/>
              <a:ext cx="79" cy="80"/>
            </a:xfrm>
            <a:custGeom>
              <a:avLst/>
              <a:gdLst>
                <a:gd name="T0" fmla="*/ 111 w 158"/>
                <a:gd name="T1" fmla="*/ 72 h 160"/>
                <a:gd name="T2" fmla="*/ 126 w 158"/>
                <a:gd name="T3" fmla="*/ 58 h 160"/>
                <a:gd name="T4" fmla="*/ 147 w 158"/>
                <a:gd name="T5" fmla="*/ 43 h 160"/>
                <a:gd name="T6" fmla="*/ 152 w 158"/>
                <a:gd name="T7" fmla="*/ 26 h 160"/>
                <a:gd name="T8" fmla="*/ 150 w 158"/>
                <a:gd name="T9" fmla="*/ 13 h 160"/>
                <a:gd name="T10" fmla="*/ 140 w 158"/>
                <a:gd name="T11" fmla="*/ 6 h 160"/>
                <a:gd name="T12" fmla="*/ 126 w 158"/>
                <a:gd name="T13" fmla="*/ 5 h 160"/>
                <a:gd name="T14" fmla="*/ 107 w 158"/>
                <a:gd name="T15" fmla="*/ 10 h 160"/>
                <a:gd name="T16" fmla="*/ 90 w 158"/>
                <a:gd name="T17" fmla="*/ 21 h 160"/>
                <a:gd name="T18" fmla="*/ 73 w 158"/>
                <a:gd name="T19" fmla="*/ 27 h 160"/>
                <a:gd name="T20" fmla="*/ 59 w 158"/>
                <a:gd name="T21" fmla="*/ 29 h 160"/>
                <a:gd name="T22" fmla="*/ 50 w 158"/>
                <a:gd name="T23" fmla="*/ 27 h 160"/>
                <a:gd name="T24" fmla="*/ 40 w 158"/>
                <a:gd name="T25" fmla="*/ 26 h 160"/>
                <a:gd name="T26" fmla="*/ 19 w 158"/>
                <a:gd name="T27" fmla="*/ 33 h 160"/>
                <a:gd name="T28" fmla="*/ 7 w 158"/>
                <a:gd name="T29" fmla="*/ 37 h 160"/>
                <a:gd name="T30" fmla="*/ 0 w 158"/>
                <a:gd name="T31" fmla="*/ 34 h 160"/>
                <a:gd name="T32" fmla="*/ 6 w 158"/>
                <a:gd name="T33" fmla="*/ 29 h 160"/>
                <a:gd name="T34" fmla="*/ 17 w 158"/>
                <a:gd name="T35" fmla="*/ 24 h 160"/>
                <a:gd name="T36" fmla="*/ 30 w 158"/>
                <a:gd name="T37" fmla="*/ 21 h 160"/>
                <a:gd name="T38" fmla="*/ 42 w 158"/>
                <a:gd name="T39" fmla="*/ 20 h 160"/>
                <a:gd name="T40" fmla="*/ 51 w 158"/>
                <a:gd name="T41" fmla="*/ 21 h 160"/>
                <a:gd name="T42" fmla="*/ 58 w 158"/>
                <a:gd name="T43" fmla="*/ 23 h 160"/>
                <a:gd name="T44" fmla="*/ 69 w 158"/>
                <a:gd name="T45" fmla="*/ 21 h 160"/>
                <a:gd name="T46" fmla="*/ 88 w 158"/>
                <a:gd name="T47" fmla="*/ 14 h 160"/>
                <a:gd name="T48" fmla="*/ 114 w 158"/>
                <a:gd name="T49" fmla="*/ 3 h 160"/>
                <a:gd name="T50" fmla="*/ 134 w 158"/>
                <a:gd name="T51" fmla="*/ 0 h 160"/>
                <a:gd name="T52" fmla="*/ 147 w 158"/>
                <a:gd name="T53" fmla="*/ 6 h 160"/>
                <a:gd name="T54" fmla="*/ 154 w 158"/>
                <a:gd name="T55" fmla="*/ 14 h 160"/>
                <a:gd name="T56" fmla="*/ 158 w 158"/>
                <a:gd name="T57" fmla="*/ 27 h 160"/>
                <a:gd name="T58" fmla="*/ 148 w 158"/>
                <a:gd name="T59" fmla="*/ 47 h 160"/>
                <a:gd name="T60" fmla="*/ 134 w 158"/>
                <a:gd name="T61" fmla="*/ 57 h 160"/>
                <a:gd name="T62" fmla="*/ 116 w 158"/>
                <a:gd name="T63" fmla="*/ 74 h 160"/>
                <a:gd name="T64" fmla="*/ 114 w 158"/>
                <a:gd name="T65" fmla="*/ 91 h 160"/>
                <a:gd name="T66" fmla="*/ 111 w 158"/>
                <a:gd name="T67" fmla="*/ 116 h 160"/>
                <a:gd name="T68" fmla="*/ 102 w 158"/>
                <a:gd name="T69" fmla="*/ 133 h 160"/>
                <a:gd name="T70" fmla="*/ 89 w 158"/>
                <a:gd name="T71" fmla="*/ 144 h 160"/>
                <a:gd name="T72" fmla="*/ 76 w 158"/>
                <a:gd name="T73" fmla="*/ 153 h 160"/>
                <a:gd name="T74" fmla="*/ 65 w 158"/>
                <a:gd name="T75" fmla="*/ 157 h 160"/>
                <a:gd name="T76" fmla="*/ 55 w 158"/>
                <a:gd name="T77" fmla="*/ 155 h 160"/>
                <a:gd name="T78" fmla="*/ 45 w 158"/>
                <a:gd name="T79" fmla="*/ 147 h 160"/>
                <a:gd name="T80" fmla="*/ 34 w 158"/>
                <a:gd name="T81" fmla="*/ 148 h 160"/>
                <a:gd name="T82" fmla="*/ 28 w 158"/>
                <a:gd name="T83" fmla="*/ 157 h 160"/>
                <a:gd name="T84" fmla="*/ 24 w 158"/>
                <a:gd name="T85" fmla="*/ 158 h 160"/>
                <a:gd name="T86" fmla="*/ 24 w 158"/>
                <a:gd name="T87" fmla="*/ 153 h 160"/>
                <a:gd name="T88" fmla="*/ 31 w 158"/>
                <a:gd name="T89" fmla="*/ 146 h 160"/>
                <a:gd name="T90" fmla="*/ 35 w 158"/>
                <a:gd name="T91" fmla="*/ 136 h 160"/>
                <a:gd name="T92" fmla="*/ 44 w 158"/>
                <a:gd name="T93" fmla="*/ 137 h 160"/>
                <a:gd name="T94" fmla="*/ 57 w 158"/>
                <a:gd name="T95" fmla="*/ 148 h 160"/>
                <a:gd name="T96" fmla="*/ 71 w 158"/>
                <a:gd name="T97" fmla="*/ 147 h 160"/>
                <a:gd name="T98" fmla="*/ 89 w 158"/>
                <a:gd name="T99" fmla="*/ 131 h 160"/>
                <a:gd name="T100" fmla="*/ 103 w 158"/>
                <a:gd name="T101" fmla="*/ 110 h 160"/>
                <a:gd name="T102" fmla="*/ 110 w 158"/>
                <a:gd name="T103" fmla="*/ 8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160">
                  <a:moveTo>
                    <a:pt x="110" y="79"/>
                  </a:moveTo>
                  <a:lnTo>
                    <a:pt x="111" y="72"/>
                  </a:lnTo>
                  <a:lnTo>
                    <a:pt x="117" y="65"/>
                  </a:lnTo>
                  <a:lnTo>
                    <a:pt x="126" y="58"/>
                  </a:lnTo>
                  <a:lnTo>
                    <a:pt x="137" y="50"/>
                  </a:lnTo>
                  <a:lnTo>
                    <a:pt x="147" y="43"/>
                  </a:lnTo>
                  <a:lnTo>
                    <a:pt x="151" y="34"/>
                  </a:lnTo>
                  <a:lnTo>
                    <a:pt x="152" y="26"/>
                  </a:lnTo>
                  <a:lnTo>
                    <a:pt x="151" y="17"/>
                  </a:lnTo>
                  <a:lnTo>
                    <a:pt x="150" y="13"/>
                  </a:lnTo>
                  <a:lnTo>
                    <a:pt x="145" y="9"/>
                  </a:lnTo>
                  <a:lnTo>
                    <a:pt x="140" y="6"/>
                  </a:lnTo>
                  <a:lnTo>
                    <a:pt x="134" y="5"/>
                  </a:lnTo>
                  <a:lnTo>
                    <a:pt x="126" y="5"/>
                  </a:lnTo>
                  <a:lnTo>
                    <a:pt x="117" y="6"/>
                  </a:lnTo>
                  <a:lnTo>
                    <a:pt x="107" y="10"/>
                  </a:lnTo>
                  <a:lnTo>
                    <a:pt x="99" y="16"/>
                  </a:lnTo>
                  <a:lnTo>
                    <a:pt x="90" y="21"/>
                  </a:lnTo>
                  <a:lnTo>
                    <a:pt x="82" y="26"/>
                  </a:lnTo>
                  <a:lnTo>
                    <a:pt x="73" y="27"/>
                  </a:lnTo>
                  <a:lnTo>
                    <a:pt x="66" y="29"/>
                  </a:lnTo>
                  <a:lnTo>
                    <a:pt x="59" y="29"/>
                  </a:lnTo>
                  <a:lnTo>
                    <a:pt x="55" y="29"/>
                  </a:lnTo>
                  <a:lnTo>
                    <a:pt x="50" y="27"/>
                  </a:lnTo>
                  <a:lnTo>
                    <a:pt x="47" y="26"/>
                  </a:lnTo>
                  <a:lnTo>
                    <a:pt x="40" y="26"/>
                  </a:lnTo>
                  <a:lnTo>
                    <a:pt x="30" y="29"/>
                  </a:lnTo>
                  <a:lnTo>
                    <a:pt x="19" y="33"/>
                  </a:lnTo>
                  <a:lnTo>
                    <a:pt x="12" y="36"/>
                  </a:lnTo>
                  <a:lnTo>
                    <a:pt x="7" y="37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6" y="29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24" y="23"/>
                  </a:lnTo>
                  <a:lnTo>
                    <a:pt x="30" y="21"/>
                  </a:lnTo>
                  <a:lnTo>
                    <a:pt x="37" y="20"/>
                  </a:lnTo>
                  <a:lnTo>
                    <a:pt x="42" y="20"/>
                  </a:lnTo>
                  <a:lnTo>
                    <a:pt x="47" y="20"/>
                  </a:lnTo>
                  <a:lnTo>
                    <a:pt x="51" y="21"/>
                  </a:lnTo>
                  <a:lnTo>
                    <a:pt x="54" y="23"/>
                  </a:lnTo>
                  <a:lnTo>
                    <a:pt x="58" y="23"/>
                  </a:lnTo>
                  <a:lnTo>
                    <a:pt x="64" y="23"/>
                  </a:lnTo>
                  <a:lnTo>
                    <a:pt x="69" y="21"/>
                  </a:lnTo>
                  <a:lnTo>
                    <a:pt x="76" y="19"/>
                  </a:lnTo>
                  <a:lnTo>
                    <a:pt x="88" y="14"/>
                  </a:lnTo>
                  <a:lnTo>
                    <a:pt x="100" y="9"/>
                  </a:lnTo>
                  <a:lnTo>
                    <a:pt x="114" y="3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1" y="3"/>
                  </a:lnTo>
                  <a:lnTo>
                    <a:pt x="147" y="6"/>
                  </a:lnTo>
                  <a:lnTo>
                    <a:pt x="151" y="10"/>
                  </a:lnTo>
                  <a:lnTo>
                    <a:pt x="154" y="14"/>
                  </a:lnTo>
                  <a:lnTo>
                    <a:pt x="157" y="19"/>
                  </a:lnTo>
                  <a:lnTo>
                    <a:pt x="158" y="27"/>
                  </a:lnTo>
                  <a:lnTo>
                    <a:pt x="154" y="37"/>
                  </a:lnTo>
                  <a:lnTo>
                    <a:pt x="148" y="47"/>
                  </a:lnTo>
                  <a:lnTo>
                    <a:pt x="142" y="53"/>
                  </a:lnTo>
                  <a:lnTo>
                    <a:pt x="134" y="57"/>
                  </a:lnTo>
                  <a:lnTo>
                    <a:pt x="124" y="65"/>
                  </a:lnTo>
                  <a:lnTo>
                    <a:pt x="116" y="74"/>
                  </a:lnTo>
                  <a:lnTo>
                    <a:pt x="114" y="82"/>
                  </a:lnTo>
                  <a:lnTo>
                    <a:pt x="114" y="91"/>
                  </a:lnTo>
                  <a:lnTo>
                    <a:pt x="114" y="103"/>
                  </a:lnTo>
                  <a:lnTo>
                    <a:pt x="111" y="116"/>
                  </a:lnTo>
                  <a:lnTo>
                    <a:pt x="107" y="127"/>
                  </a:lnTo>
                  <a:lnTo>
                    <a:pt x="102" y="133"/>
                  </a:lnTo>
                  <a:lnTo>
                    <a:pt x="96" y="139"/>
                  </a:lnTo>
                  <a:lnTo>
                    <a:pt x="89" y="144"/>
                  </a:lnTo>
                  <a:lnTo>
                    <a:pt x="82" y="148"/>
                  </a:lnTo>
                  <a:lnTo>
                    <a:pt x="76" y="153"/>
                  </a:lnTo>
                  <a:lnTo>
                    <a:pt x="69" y="154"/>
                  </a:lnTo>
                  <a:lnTo>
                    <a:pt x="65" y="157"/>
                  </a:lnTo>
                  <a:lnTo>
                    <a:pt x="61" y="157"/>
                  </a:lnTo>
                  <a:lnTo>
                    <a:pt x="55" y="155"/>
                  </a:lnTo>
                  <a:lnTo>
                    <a:pt x="51" y="151"/>
                  </a:lnTo>
                  <a:lnTo>
                    <a:pt x="45" y="147"/>
                  </a:lnTo>
                  <a:lnTo>
                    <a:pt x="38" y="146"/>
                  </a:lnTo>
                  <a:lnTo>
                    <a:pt x="34" y="148"/>
                  </a:lnTo>
                  <a:lnTo>
                    <a:pt x="31" y="153"/>
                  </a:lnTo>
                  <a:lnTo>
                    <a:pt x="28" y="157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4" y="157"/>
                  </a:lnTo>
                  <a:lnTo>
                    <a:pt x="24" y="153"/>
                  </a:lnTo>
                  <a:lnTo>
                    <a:pt x="27" y="150"/>
                  </a:lnTo>
                  <a:lnTo>
                    <a:pt x="31" y="146"/>
                  </a:lnTo>
                  <a:lnTo>
                    <a:pt x="33" y="140"/>
                  </a:lnTo>
                  <a:lnTo>
                    <a:pt x="35" y="136"/>
                  </a:lnTo>
                  <a:lnTo>
                    <a:pt x="38" y="134"/>
                  </a:lnTo>
                  <a:lnTo>
                    <a:pt x="44" y="137"/>
                  </a:lnTo>
                  <a:lnTo>
                    <a:pt x="51" y="143"/>
                  </a:lnTo>
                  <a:lnTo>
                    <a:pt x="57" y="148"/>
                  </a:lnTo>
                  <a:lnTo>
                    <a:pt x="64" y="150"/>
                  </a:lnTo>
                  <a:lnTo>
                    <a:pt x="71" y="147"/>
                  </a:lnTo>
                  <a:lnTo>
                    <a:pt x="81" y="140"/>
                  </a:lnTo>
                  <a:lnTo>
                    <a:pt x="89" y="131"/>
                  </a:lnTo>
                  <a:lnTo>
                    <a:pt x="97" y="122"/>
                  </a:lnTo>
                  <a:lnTo>
                    <a:pt x="103" y="110"/>
                  </a:lnTo>
                  <a:lnTo>
                    <a:pt x="107" y="96"/>
                  </a:lnTo>
                  <a:lnTo>
                    <a:pt x="110" y="84"/>
                  </a:lnTo>
                  <a:lnTo>
                    <a:pt x="11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21" name="Freeform 93"/>
            <p:cNvSpPr/>
            <p:nvPr/>
          </p:nvSpPr>
          <p:spPr bwMode="auto">
            <a:xfrm>
              <a:off x="5208" y="111"/>
              <a:ext cx="27" cy="27"/>
            </a:xfrm>
            <a:custGeom>
              <a:avLst/>
              <a:gdLst>
                <a:gd name="T0" fmla="*/ 53 w 53"/>
                <a:gd name="T1" fmla="*/ 52 h 53"/>
                <a:gd name="T2" fmla="*/ 53 w 53"/>
                <a:gd name="T3" fmla="*/ 44 h 53"/>
                <a:gd name="T4" fmla="*/ 52 w 53"/>
                <a:gd name="T5" fmla="*/ 34 h 53"/>
                <a:gd name="T6" fmla="*/ 48 w 53"/>
                <a:gd name="T7" fmla="*/ 25 h 53"/>
                <a:gd name="T8" fmla="*/ 43 w 53"/>
                <a:gd name="T9" fmla="*/ 20 h 53"/>
                <a:gd name="T10" fmla="*/ 45 w 53"/>
                <a:gd name="T11" fmla="*/ 18 h 53"/>
                <a:gd name="T12" fmla="*/ 46 w 53"/>
                <a:gd name="T13" fmla="*/ 15 h 53"/>
                <a:gd name="T14" fmla="*/ 48 w 53"/>
                <a:gd name="T15" fmla="*/ 11 h 53"/>
                <a:gd name="T16" fmla="*/ 48 w 53"/>
                <a:gd name="T17" fmla="*/ 7 h 53"/>
                <a:gd name="T18" fmla="*/ 46 w 53"/>
                <a:gd name="T19" fmla="*/ 3 h 53"/>
                <a:gd name="T20" fmla="*/ 43 w 53"/>
                <a:gd name="T21" fmla="*/ 1 h 53"/>
                <a:gd name="T22" fmla="*/ 41 w 53"/>
                <a:gd name="T23" fmla="*/ 0 h 53"/>
                <a:gd name="T24" fmla="*/ 35 w 53"/>
                <a:gd name="T25" fmla="*/ 0 h 53"/>
                <a:gd name="T26" fmla="*/ 32 w 53"/>
                <a:gd name="T27" fmla="*/ 0 h 53"/>
                <a:gd name="T28" fmla="*/ 34 w 53"/>
                <a:gd name="T29" fmla="*/ 3 h 53"/>
                <a:gd name="T30" fmla="*/ 36 w 53"/>
                <a:gd name="T31" fmla="*/ 4 h 53"/>
                <a:gd name="T32" fmla="*/ 39 w 53"/>
                <a:gd name="T33" fmla="*/ 5 h 53"/>
                <a:gd name="T34" fmla="*/ 41 w 53"/>
                <a:gd name="T35" fmla="*/ 7 h 53"/>
                <a:gd name="T36" fmla="*/ 42 w 53"/>
                <a:gd name="T37" fmla="*/ 10 h 53"/>
                <a:gd name="T38" fmla="*/ 41 w 53"/>
                <a:gd name="T39" fmla="*/ 14 h 53"/>
                <a:gd name="T40" fmla="*/ 34 w 53"/>
                <a:gd name="T41" fmla="*/ 20 h 53"/>
                <a:gd name="T42" fmla="*/ 24 w 53"/>
                <a:gd name="T43" fmla="*/ 24 h 53"/>
                <a:gd name="T44" fmla="*/ 14 w 53"/>
                <a:gd name="T45" fmla="*/ 27 h 53"/>
                <a:gd name="T46" fmla="*/ 7 w 53"/>
                <a:gd name="T47" fmla="*/ 27 h 53"/>
                <a:gd name="T48" fmla="*/ 4 w 53"/>
                <a:gd name="T49" fmla="*/ 22 h 53"/>
                <a:gd name="T50" fmla="*/ 4 w 53"/>
                <a:gd name="T51" fmla="*/ 17 h 53"/>
                <a:gd name="T52" fmla="*/ 3 w 53"/>
                <a:gd name="T53" fmla="*/ 17 h 53"/>
                <a:gd name="T54" fmla="*/ 1 w 53"/>
                <a:gd name="T55" fmla="*/ 17 h 53"/>
                <a:gd name="T56" fmla="*/ 0 w 53"/>
                <a:gd name="T57" fmla="*/ 20 h 53"/>
                <a:gd name="T58" fmla="*/ 0 w 53"/>
                <a:gd name="T59" fmla="*/ 25 h 53"/>
                <a:gd name="T60" fmla="*/ 3 w 53"/>
                <a:gd name="T61" fmla="*/ 31 h 53"/>
                <a:gd name="T62" fmla="*/ 10 w 53"/>
                <a:gd name="T63" fmla="*/ 34 h 53"/>
                <a:gd name="T64" fmla="*/ 27 w 53"/>
                <a:gd name="T65" fmla="*/ 29 h 53"/>
                <a:gd name="T66" fmla="*/ 29 w 53"/>
                <a:gd name="T67" fmla="*/ 29 h 53"/>
                <a:gd name="T68" fmla="*/ 35 w 53"/>
                <a:gd name="T69" fmla="*/ 28 h 53"/>
                <a:gd name="T70" fmla="*/ 39 w 53"/>
                <a:gd name="T71" fmla="*/ 28 h 53"/>
                <a:gd name="T72" fmla="*/ 42 w 53"/>
                <a:gd name="T73" fmla="*/ 31 h 53"/>
                <a:gd name="T74" fmla="*/ 43 w 53"/>
                <a:gd name="T75" fmla="*/ 36 h 53"/>
                <a:gd name="T76" fmla="*/ 46 w 53"/>
                <a:gd name="T77" fmla="*/ 42 h 53"/>
                <a:gd name="T78" fmla="*/ 46 w 53"/>
                <a:gd name="T79" fmla="*/ 48 h 53"/>
                <a:gd name="T80" fmla="*/ 46 w 53"/>
                <a:gd name="T81" fmla="*/ 53 h 53"/>
                <a:gd name="T82" fmla="*/ 53 w 53"/>
                <a:gd name="T83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53">
                  <a:moveTo>
                    <a:pt x="53" y="52"/>
                  </a:moveTo>
                  <a:lnTo>
                    <a:pt x="53" y="44"/>
                  </a:lnTo>
                  <a:lnTo>
                    <a:pt x="52" y="34"/>
                  </a:lnTo>
                  <a:lnTo>
                    <a:pt x="48" y="25"/>
                  </a:lnTo>
                  <a:lnTo>
                    <a:pt x="43" y="20"/>
                  </a:lnTo>
                  <a:lnTo>
                    <a:pt x="45" y="18"/>
                  </a:lnTo>
                  <a:lnTo>
                    <a:pt x="46" y="15"/>
                  </a:lnTo>
                  <a:lnTo>
                    <a:pt x="48" y="11"/>
                  </a:lnTo>
                  <a:lnTo>
                    <a:pt x="48" y="7"/>
                  </a:lnTo>
                  <a:lnTo>
                    <a:pt x="46" y="3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9" y="5"/>
                  </a:lnTo>
                  <a:lnTo>
                    <a:pt x="41" y="7"/>
                  </a:lnTo>
                  <a:lnTo>
                    <a:pt x="42" y="10"/>
                  </a:lnTo>
                  <a:lnTo>
                    <a:pt x="41" y="14"/>
                  </a:lnTo>
                  <a:lnTo>
                    <a:pt x="34" y="20"/>
                  </a:lnTo>
                  <a:lnTo>
                    <a:pt x="24" y="24"/>
                  </a:lnTo>
                  <a:lnTo>
                    <a:pt x="14" y="27"/>
                  </a:lnTo>
                  <a:lnTo>
                    <a:pt x="7" y="27"/>
                  </a:lnTo>
                  <a:lnTo>
                    <a:pt x="4" y="22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7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10" y="34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5" y="28"/>
                  </a:lnTo>
                  <a:lnTo>
                    <a:pt x="39" y="28"/>
                  </a:lnTo>
                  <a:lnTo>
                    <a:pt x="42" y="31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46" y="48"/>
                  </a:lnTo>
                  <a:lnTo>
                    <a:pt x="46" y="53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22" name="Freeform 94"/>
            <p:cNvSpPr/>
            <p:nvPr/>
          </p:nvSpPr>
          <p:spPr bwMode="auto">
            <a:xfrm>
              <a:off x="5220" y="84"/>
              <a:ext cx="27" cy="53"/>
            </a:xfrm>
            <a:custGeom>
              <a:avLst/>
              <a:gdLst>
                <a:gd name="T0" fmla="*/ 43 w 53"/>
                <a:gd name="T1" fmla="*/ 106 h 106"/>
                <a:gd name="T2" fmla="*/ 45 w 53"/>
                <a:gd name="T3" fmla="*/ 103 h 106"/>
                <a:gd name="T4" fmla="*/ 46 w 53"/>
                <a:gd name="T5" fmla="*/ 94 h 106"/>
                <a:gd name="T6" fmla="*/ 46 w 53"/>
                <a:gd name="T7" fmla="*/ 82 h 106"/>
                <a:gd name="T8" fmla="*/ 43 w 53"/>
                <a:gd name="T9" fmla="*/ 66 h 106"/>
                <a:gd name="T10" fmla="*/ 38 w 53"/>
                <a:gd name="T11" fmla="*/ 52 h 106"/>
                <a:gd name="T12" fmla="*/ 34 w 53"/>
                <a:gd name="T13" fmla="*/ 42 h 106"/>
                <a:gd name="T14" fmla="*/ 29 w 53"/>
                <a:gd name="T15" fmla="*/ 35 h 106"/>
                <a:gd name="T16" fmla="*/ 25 w 53"/>
                <a:gd name="T17" fmla="*/ 32 h 106"/>
                <a:gd name="T18" fmla="*/ 24 w 53"/>
                <a:gd name="T19" fmla="*/ 31 h 106"/>
                <a:gd name="T20" fmla="*/ 24 w 53"/>
                <a:gd name="T21" fmla="*/ 28 h 106"/>
                <a:gd name="T22" fmla="*/ 24 w 53"/>
                <a:gd name="T23" fmla="*/ 25 h 106"/>
                <a:gd name="T24" fmla="*/ 26 w 53"/>
                <a:gd name="T25" fmla="*/ 24 h 106"/>
                <a:gd name="T26" fmla="*/ 31 w 53"/>
                <a:gd name="T27" fmla="*/ 22 h 106"/>
                <a:gd name="T28" fmla="*/ 35 w 53"/>
                <a:gd name="T29" fmla="*/ 20 h 106"/>
                <a:gd name="T30" fmla="*/ 39 w 53"/>
                <a:gd name="T31" fmla="*/ 17 h 106"/>
                <a:gd name="T32" fmla="*/ 39 w 53"/>
                <a:gd name="T33" fmla="*/ 14 h 106"/>
                <a:gd name="T34" fmla="*/ 38 w 53"/>
                <a:gd name="T35" fmla="*/ 10 h 106"/>
                <a:gd name="T36" fmla="*/ 34 w 53"/>
                <a:gd name="T37" fmla="*/ 7 h 106"/>
                <a:gd name="T38" fmla="*/ 28 w 53"/>
                <a:gd name="T39" fmla="*/ 5 h 106"/>
                <a:gd name="T40" fmla="*/ 19 w 53"/>
                <a:gd name="T41" fmla="*/ 5 h 106"/>
                <a:gd name="T42" fmla="*/ 11 w 53"/>
                <a:gd name="T43" fmla="*/ 8 h 106"/>
                <a:gd name="T44" fmla="*/ 7 w 53"/>
                <a:gd name="T45" fmla="*/ 14 h 106"/>
                <a:gd name="T46" fmla="*/ 4 w 53"/>
                <a:gd name="T47" fmla="*/ 18 h 106"/>
                <a:gd name="T48" fmla="*/ 5 w 53"/>
                <a:gd name="T49" fmla="*/ 21 h 106"/>
                <a:gd name="T50" fmla="*/ 7 w 53"/>
                <a:gd name="T51" fmla="*/ 22 h 106"/>
                <a:gd name="T52" fmla="*/ 8 w 53"/>
                <a:gd name="T53" fmla="*/ 24 h 106"/>
                <a:gd name="T54" fmla="*/ 10 w 53"/>
                <a:gd name="T55" fmla="*/ 25 h 106"/>
                <a:gd name="T56" fmla="*/ 14 w 53"/>
                <a:gd name="T57" fmla="*/ 27 h 106"/>
                <a:gd name="T58" fmla="*/ 18 w 53"/>
                <a:gd name="T59" fmla="*/ 27 h 106"/>
                <a:gd name="T60" fmla="*/ 18 w 53"/>
                <a:gd name="T61" fmla="*/ 28 h 106"/>
                <a:gd name="T62" fmla="*/ 15 w 53"/>
                <a:gd name="T63" fmla="*/ 29 h 106"/>
                <a:gd name="T64" fmla="*/ 12 w 53"/>
                <a:gd name="T65" fmla="*/ 31 h 106"/>
                <a:gd name="T66" fmla="*/ 10 w 53"/>
                <a:gd name="T67" fmla="*/ 31 h 106"/>
                <a:gd name="T68" fmla="*/ 5 w 53"/>
                <a:gd name="T69" fmla="*/ 29 h 106"/>
                <a:gd name="T70" fmla="*/ 1 w 53"/>
                <a:gd name="T71" fmla="*/ 25 h 106"/>
                <a:gd name="T72" fmla="*/ 0 w 53"/>
                <a:gd name="T73" fmla="*/ 20 h 106"/>
                <a:gd name="T74" fmla="*/ 3 w 53"/>
                <a:gd name="T75" fmla="*/ 13 h 106"/>
                <a:gd name="T76" fmla="*/ 7 w 53"/>
                <a:gd name="T77" fmla="*/ 7 h 106"/>
                <a:gd name="T78" fmla="*/ 12 w 53"/>
                <a:gd name="T79" fmla="*/ 3 h 106"/>
                <a:gd name="T80" fmla="*/ 18 w 53"/>
                <a:gd name="T81" fmla="*/ 1 h 106"/>
                <a:gd name="T82" fmla="*/ 26 w 53"/>
                <a:gd name="T83" fmla="*/ 0 h 106"/>
                <a:gd name="T84" fmla="*/ 35 w 53"/>
                <a:gd name="T85" fmla="*/ 0 h 106"/>
                <a:gd name="T86" fmla="*/ 43 w 53"/>
                <a:gd name="T87" fmla="*/ 3 h 106"/>
                <a:gd name="T88" fmla="*/ 48 w 53"/>
                <a:gd name="T89" fmla="*/ 7 h 106"/>
                <a:gd name="T90" fmla="*/ 48 w 53"/>
                <a:gd name="T91" fmla="*/ 13 h 106"/>
                <a:gd name="T92" fmla="*/ 45 w 53"/>
                <a:gd name="T93" fmla="*/ 18 h 106"/>
                <a:gd name="T94" fmla="*/ 39 w 53"/>
                <a:gd name="T95" fmla="*/ 22 h 106"/>
                <a:gd name="T96" fmla="*/ 34 w 53"/>
                <a:gd name="T97" fmla="*/ 25 h 106"/>
                <a:gd name="T98" fmla="*/ 29 w 53"/>
                <a:gd name="T99" fmla="*/ 27 h 106"/>
                <a:gd name="T100" fmla="*/ 28 w 53"/>
                <a:gd name="T101" fmla="*/ 28 h 106"/>
                <a:gd name="T102" fmla="*/ 28 w 53"/>
                <a:gd name="T103" fmla="*/ 31 h 106"/>
                <a:gd name="T104" fmla="*/ 29 w 53"/>
                <a:gd name="T105" fmla="*/ 32 h 106"/>
                <a:gd name="T106" fmla="*/ 35 w 53"/>
                <a:gd name="T107" fmla="*/ 38 h 106"/>
                <a:gd name="T108" fmla="*/ 42 w 53"/>
                <a:gd name="T109" fmla="*/ 48 h 106"/>
                <a:gd name="T110" fmla="*/ 49 w 53"/>
                <a:gd name="T111" fmla="*/ 62 h 106"/>
                <a:gd name="T112" fmla="*/ 53 w 53"/>
                <a:gd name="T113" fmla="*/ 76 h 106"/>
                <a:gd name="T114" fmla="*/ 53 w 53"/>
                <a:gd name="T115" fmla="*/ 89 h 106"/>
                <a:gd name="T116" fmla="*/ 53 w 53"/>
                <a:gd name="T117" fmla="*/ 99 h 106"/>
                <a:gd name="T118" fmla="*/ 53 w 53"/>
                <a:gd name="T119" fmla="*/ 104 h 106"/>
                <a:gd name="T120" fmla="*/ 53 w 53"/>
                <a:gd name="T121" fmla="*/ 106 h 106"/>
                <a:gd name="T122" fmla="*/ 43 w 53"/>
                <a:gd name="T12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" h="106">
                  <a:moveTo>
                    <a:pt x="43" y="106"/>
                  </a:moveTo>
                  <a:lnTo>
                    <a:pt x="45" y="103"/>
                  </a:lnTo>
                  <a:lnTo>
                    <a:pt x="46" y="94"/>
                  </a:lnTo>
                  <a:lnTo>
                    <a:pt x="46" y="82"/>
                  </a:lnTo>
                  <a:lnTo>
                    <a:pt x="43" y="66"/>
                  </a:lnTo>
                  <a:lnTo>
                    <a:pt x="38" y="52"/>
                  </a:lnTo>
                  <a:lnTo>
                    <a:pt x="34" y="42"/>
                  </a:lnTo>
                  <a:lnTo>
                    <a:pt x="29" y="35"/>
                  </a:lnTo>
                  <a:lnTo>
                    <a:pt x="25" y="32"/>
                  </a:lnTo>
                  <a:lnTo>
                    <a:pt x="24" y="31"/>
                  </a:lnTo>
                  <a:lnTo>
                    <a:pt x="24" y="28"/>
                  </a:lnTo>
                  <a:lnTo>
                    <a:pt x="24" y="25"/>
                  </a:lnTo>
                  <a:lnTo>
                    <a:pt x="26" y="24"/>
                  </a:lnTo>
                  <a:lnTo>
                    <a:pt x="31" y="22"/>
                  </a:lnTo>
                  <a:lnTo>
                    <a:pt x="35" y="20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4" y="7"/>
                  </a:lnTo>
                  <a:lnTo>
                    <a:pt x="28" y="5"/>
                  </a:lnTo>
                  <a:lnTo>
                    <a:pt x="19" y="5"/>
                  </a:lnTo>
                  <a:lnTo>
                    <a:pt x="11" y="8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4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5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5" y="29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48" y="13"/>
                  </a:lnTo>
                  <a:lnTo>
                    <a:pt x="45" y="18"/>
                  </a:lnTo>
                  <a:lnTo>
                    <a:pt x="39" y="22"/>
                  </a:lnTo>
                  <a:lnTo>
                    <a:pt x="34" y="25"/>
                  </a:lnTo>
                  <a:lnTo>
                    <a:pt x="29" y="27"/>
                  </a:lnTo>
                  <a:lnTo>
                    <a:pt x="28" y="28"/>
                  </a:lnTo>
                  <a:lnTo>
                    <a:pt x="28" y="31"/>
                  </a:lnTo>
                  <a:lnTo>
                    <a:pt x="29" y="32"/>
                  </a:lnTo>
                  <a:lnTo>
                    <a:pt x="35" y="38"/>
                  </a:lnTo>
                  <a:lnTo>
                    <a:pt x="42" y="48"/>
                  </a:lnTo>
                  <a:lnTo>
                    <a:pt x="49" y="62"/>
                  </a:lnTo>
                  <a:lnTo>
                    <a:pt x="53" y="76"/>
                  </a:lnTo>
                  <a:lnTo>
                    <a:pt x="53" y="89"/>
                  </a:lnTo>
                  <a:lnTo>
                    <a:pt x="53" y="99"/>
                  </a:lnTo>
                  <a:lnTo>
                    <a:pt x="53" y="104"/>
                  </a:lnTo>
                  <a:lnTo>
                    <a:pt x="53" y="106"/>
                  </a:lnTo>
                  <a:lnTo>
                    <a:pt x="43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23" name="Freeform 95"/>
            <p:cNvSpPr/>
            <p:nvPr/>
          </p:nvSpPr>
          <p:spPr bwMode="auto">
            <a:xfrm>
              <a:off x="5246" y="66"/>
              <a:ext cx="16" cy="12"/>
            </a:xfrm>
            <a:custGeom>
              <a:avLst/>
              <a:gdLst>
                <a:gd name="T0" fmla="*/ 8 w 31"/>
                <a:gd name="T1" fmla="*/ 3 h 26"/>
                <a:gd name="T2" fmla="*/ 4 w 31"/>
                <a:gd name="T3" fmla="*/ 4 h 26"/>
                <a:gd name="T4" fmla="*/ 1 w 31"/>
                <a:gd name="T5" fmla="*/ 9 h 26"/>
                <a:gd name="T6" fmla="*/ 0 w 31"/>
                <a:gd name="T7" fmla="*/ 11 h 26"/>
                <a:gd name="T8" fmla="*/ 1 w 31"/>
                <a:gd name="T9" fmla="*/ 14 h 26"/>
                <a:gd name="T10" fmla="*/ 5 w 31"/>
                <a:gd name="T11" fmla="*/ 16 h 26"/>
                <a:gd name="T12" fmla="*/ 11 w 31"/>
                <a:gd name="T13" fmla="*/ 14 h 26"/>
                <a:gd name="T14" fmla="*/ 15 w 31"/>
                <a:gd name="T15" fmla="*/ 16 h 26"/>
                <a:gd name="T16" fmla="*/ 17 w 31"/>
                <a:gd name="T17" fmla="*/ 20 h 26"/>
                <a:gd name="T18" fmla="*/ 17 w 31"/>
                <a:gd name="T19" fmla="*/ 26 h 26"/>
                <a:gd name="T20" fmla="*/ 17 w 31"/>
                <a:gd name="T21" fmla="*/ 26 h 26"/>
                <a:gd name="T22" fmla="*/ 20 w 31"/>
                <a:gd name="T23" fmla="*/ 26 h 26"/>
                <a:gd name="T24" fmla="*/ 21 w 31"/>
                <a:gd name="T25" fmla="*/ 24 h 26"/>
                <a:gd name="T26" fmla="*/ 21 w 31"/>
                <a:gd name="T27" fmla="*/ 23 h 26"/>
                <a:gd name="T28" fmla="*/ 21 w 31"/>
                <a:gd name="T29" fmla="*/ 20 h 26"/>
                <a:gd name="T30" fmla="*/ 21 w 31"/>
                <a:gd name="T31" fmla="*/ 17 h 26"/>
                <a:gd name="T32" fmla="*/ 21 w 31"/>
                <a:gd name="T33" fmla="*/ 16 h 26"/>
                <a:gd name="T34" fmla="*/ 22 w 31"/>
                <a:gd name="T35" fmla="*/ 16 h 26"/>
                <a:gd name="T36" fmla="*/ 25 w 31"/>
                <a:gd name="T37" fmla="*/ 14 h 26"/>
                <a:gd name="T38" fmla="*/ 28 w 31"/>
                <a:gd name="T39" fmla="*/ 10 h 26"/>
                <a:gd name="T40" fmla="*/ 31 w 31"/>
                <a:gd name="T41" fmla="*/ 7 h 26"/>
                <a:gd name="T42" fmla="*/ 29 w 31"/>
                <a:gd name="T43" fmla="*/ 4 h 26"/>
                <a:gd name="T44" fmla="*/ 27 w 31"/>
                <a:gd name="T45" fmla="*/ 2 h 26"/>
                <a:gd name="T46" fmla="*/ 22 w 31"/>
                <a:gd name="T47" fmla="*/ 0 h 26"/>
                <a:gd name="T48" fmla="*/ 18 w 31"/>
                <a:gd name="T49" fmla="*/ 0 h 26"/>
                <a:gd name="T50" fmla="*/ 15 w 31"/>
                <a:gd name="T51" fmla="*/ 2 h 26"/>
                <a:gd name="T52" fmla="*/ 14 w 31"/>
                <a:gd name="T53" fmla="*/ 2 h 26"/>
                <a:gd name="T54" fmla="*/ 14 w 31"/>
                <a:gd name="T55" fmla="*/ 3 h 26"/>
                <a:gd name="T56" fmla="*/ 15 w 31"/>
                <a:gd name="T57" fmla="*/ 3 h 26"/>
                <a:gd name="T58" fmla="*/ 17 w 31"/>
                <a:gd name="T59" fmla="*/ 4 h 26"/>
                <a:gd name="T60" fmla="*/ 18 w 31"/>
                <a:gd name="T61" fmla="*/ 6 h 26"/>
                <a:gd name="T62" fmla="*/ 18 w 31"/>
                <a:gd name="T63" fmla="*/ 7 h 26"/>
                <a:gd name="T64" fmla="*/ 17 w 31"/>
                <a:gd name="T65" fmla="*/ 10 h 26"/>
                <a:gd name="T66" fmla="*/ 15 w 31"/>
                <a:gd name="T67" fmla="*/ 10 h 26"/>
                <a:gd name="T68" fmla="*/ 12 w 31"/>
                <a:gd name="T69" fmla="*/ 10 h 26"/>
                <a:gd name="T70" fmla="*/ 10 w 31"/>
                <a:gd name="T71" fmla="*/ 10 h 26"/>
                <a:gd name="T72" fmla="*/ 8 w 31"/>
                <a:gd name="T73" fmla="*/ 9 h 26"/>
                <a:gd name="T74" fmla="*/ 8 w 31"/>
                <a:gd name="T75" fmla="*/ 7 h 26"/>
                <a:gd name="T76" fmla="*/ 10 w 31"/>
                <a:gd name="T77" fmla="*/ 6 h 26"/>
                <a:gd name="T78" fmla="*/ 10 w 31"/>
                <a:gd name="T79" fmla="*/ 3 h 26"/>
                <a:gd name="T80" fmla="*/ 10 w 31"/>
                <a:gd name="T81" fmla="*/ 3 h 26"/>
                <a:gd name="T82" fmla="*/ 8 w 31"/>
                <a:gd name="T8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26">
                  <a:moveTo>
                    <a:pt x="8" y="3"/>
                  </a:moveTo>
                  <a:lnTo>
                    <a:pt x="4" y="4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5" y="16"/>
                  </a:lnTo>
                  <a:lnTo>
                    <a:pt x="11" y="14"/>
                  </a:lnTo>
                  <a:lnTo>
                    <a:pt x="15" y="16"/>
                  </a:lnTo>
                  <a:lnTo>
                    <a:pt x="17" y="20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0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5" y="14"/>
                  </a:lnTo>
                  <a:lnTo>
                    <a:pt x="28" y="10"/>
                  </a:lnTo>
                  <a:lnTo>
                    <a:pt x="31" y="7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24" name="Freeform 96"/>
            <p:cNvSpPr/>
            <p:nvPr/>
          </p:nvSpPr>
          <p:spPr bwMode="auto">
            <a:xfrm>
              <a:off x="5252" y="89"/>
              <a:ext cx="20" cy="48"/>
            </a:xfrm>
            <a:custGeom>
              <a:avLst/>
              <a:gdLst>
                <a:gd name="T0" fmla="*/ 0 w 41"/>
                <a:gd name="T1" fmla="*/ 94 h 96"/>
                <a:gd name="T2" fmla="*/ 3 w 41"/>
                <a:gd name="T3" fmla="*/ 86 h 96"/>
                <a:gd name="T4" fmla="*/ 10 w 41"/>
                <a:gd name="T5" fmla="*/ 65 h 96"/>
                <a:gd name="T6" fmla="*/ 16 w 41"/>
                <a:gd name="T7" fmla="*/ 41 h 96"/>
                <a:gd name="T8" fmla="*/ 16 w 41"/>
                <a:gd name="T9" fmla="*/ 19 h 96"/>
                <a:gd name="T10" fmla="*/ 14 w 41"/>
                <a:gd name="T11" fmla="*/ 18 h 96"/>
                <a:gd name="T12" fmla="*/ 10 w 41"/>
                <a:gd name="T13" fmla="*/ 17 h 96"/>
                <a:gd name="T14" fmla="*/ 6 w 41"/>
                <a:gd name="T15" fmla="*/ 12 h 96"/>
                <a:gd name="T16" fmla="*/ 6 w 41"/>
                <a:gd name="T17" fmla="*/ 7 h 96"/>
                <a:gd name="T18" fmla="*/ 9 w 41"/>
                <a:gd name="T19" fmla="*/ 3 h 96"/>
                <a:gd name="T20" fmla="*/ 13 w 41"/>
                <a:gd name="T21" fmla="*/ 0 h 96"/>
                <a:gd name="T22" fmla="*/ 18 w 41"/>
                <a:gd name="T23" fmla="*/ 0 h 96"/>
                <a:gd name="T24" fmla="*/ 23 w 41"/>
                <a:gd name="T25" fmla="*/ 0 h 96"/>
                <a:gd name="T26" fmla="*/ 28 w 41"/>
                <a:gd name="T27" fmla="*/ 0 h 96"/>
                <a:gd name="T28" fmla="*/ 34 w 41"/>
                <a:gd name="T29" fmla="*/ 1 h 96"/>
                <a:gd name="T30" fmla="*/ 39 w 41"/>
                <a:gd name="T31" fmla="*/ 4 h 96"/>
                <a:gd name="T32" fmla="*/ 41 w 41"/>
                <a:gd name="T33" fmla="*/ 8 h 96"/>
                <a:gd name="T34" fmla="*/ 39 w 41"/>
                <a:gd name="T35" fmla="*/ 14 h 96"/>
                <a:gd name="T36" fmla="*/ 34 w 41"/>
                <a:gd name="T37" fmla="*/ 17 h 96"/>
                <a:gd name="T38" fmla="*/ 28 w 41"/>
                <a:gd name="T39" fmla="*/ 19 h 96"/>
                <a:gd name="T40" fmla="*/ 23 w 41"/>
                <a:gd name="T41" fmla="*/ 21 h 96"/>
                <a:gd name="T42" fmla="*/ 21 w 41"/>
                <a:gd name="T43" fmla="*/ 21 h 96"/>
                <a:gd name="T44" fmla="*/ 21 w 41"/>
                <a:gd name="T45" fmla="*/ 19 h 96"/>
                <a:gd name="T46" fmla="*/ 20 w 41"/>
                <a:gd name="T47" fmla="*/ 18 h 96"/>
                <a:gd name="T48" fmla="*/ 23 w 41"/>
                <a:gd name="T49" fmla="*/ 17 h 96"/>
                <a:gd name="T50" fmla="*/ 27 w 41"/>
                <a:gd name="T51" fmla="*/ 15 h 96"/>
                <a:gd name="T52" fmla="*/ 30 w 41"/>
                <a:gd name="T53" fmla="*/ 14 h 96"/>
                <a:gd name="T54" fmla="*/ 31 w 41"/>
                <a:gd name="T55" fmla="*/ 12 h 96"/>
                <a:gd name="T56" fmla="*/ 30 w 41"/>
                <a:gd name="T57" fmla="*/ 10 h 96"/>
                <a:gd name="T58" fmla="*/ 28 w 41"/>
                <a:gd name="T59" fmla="*/ 8 h 96"/>
                <a:gd name="T60" fmla="*/ 25 w 41"/>
                <a:gd name="T61" fmla="*/ 5 h 96"/>
                <a:gd name="T62" fmla="*/ 21 w 41"/>
                <a:gd name="T63" fmla="*/ 4 h 96"/>
                <a:gd name="T64" fmla="*/ 18 w 41"/>
                <a:gd name="T65" fmla="*/ 4 h 96"/>
                <a:gd name="T66" fmla="*/ 16 w 41"/>
                <a:gd name="T67" fmla="*/ 7 h 96"/>
                <a:gd name="T68" fmla="*/ 16 w 41"/>
                <a:gd name="T69" fmla="*/ 10 h 96"/>
                <a:gd name="T70" fmla="*/ 17 w 41"/>
                <a:gd name="T71" fmla="*/ 14 h 96"/>
                <a:gd name="T72" fmla="*/ 20 w 41"/>
                <a:gd name="T73" fmla="*/ 18 h 96"/>
                <a:gd name="T74" fmla="*/ 21 w 41"/>
                <a:gd name="T75" fmla="*/ 24 h 96"/>
                <a:gd name="T76" fmla="*/ 23 w 41"/>
                <a:gd name="T77" fmla="*/ 31 h 96"/>
                <a:gd name="T78" fmla="*/ 21 w 41"/>
                <a:gd name="T79" fmla="*/ 38 h 96"/>
                <a:gd name="T80" fmla="*/ 21 w 41"/>
                <a:gd name="T81" fmla="*/ 41 h 96"/>
                <a:gd name="T82" fmla="*/ 10 w 41"/>
                <a:gd name="T83" fmla="*/ 96 h 96"/>
                <a:gd name="T84" fmla="*/ 0 w 41"/>
                <a:gd name="T85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" h="96">
                  <a:moveTo>
                    <a:pt x="0" y="94"/>
                  </a:moveTo>
                  <a:lnTo>
                    <a:pt x="3" y="86"/>
                  </a:lnTo>
                  <a:lnTo>
                    <a:pt x="10" y="65"/>
                  </a:lnTo>
                  <a:lnTo>
                    <a:pt x="16" y="41"/>
                  </a:lnTo>
                  <a:lnTo>
                    <a:pt x="16" y="19"/>
                  </a:lnTo>
                  <a:lnTo>
                    <a:pt x="14" y="18"/>
                  </a:lnTo>
                  <a:lnTo>
                    <a:pt x="10" y="17"/>
                  </a:lnTo>
                  <a:lnTo>
                    <a:pt x="6" y="12"/>
                  </a:lnTo>
                  <a:lnTo>
                    <a:pt x="6" y="7"/>
                  </a:lnTo>
                  <a:lnTo>
                    <a:pt x="9" y="3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9" y="4"/>
                  </a:lnTo>
                  <a:lnTo>
                    <a:pt x="41" y="8"/>
                  </a:lnTo>
                  <a:lnTo>
                    <a:pt x="39" y="14"/>
                  </a:lnTo>
                  <a:lnTo>
                    <a:pt x="34" y="17"/>
                  </a:lnTo>
                  <a:lnTo>
                    <a:pt x="28" y="19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0" y="18"/>
                  </a:lnTo>
                  <a:lnTo>
                    <a:pt x="23" y="17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7" y="14"/>
                  </a:lnTo>
                  <a:lnTo>
                    <a:pt x="20" y="18"/>
                  </a:lnTo>
                  <a:lnTo>
                    <a:pt x="21" y="24"/>
                  </a:lnTo>
                  <a:lnTo>
                    <a:pt x="23" y="31"/>
                  </a:lnTo>
                  <a:lnTo>
                    <a:pt x="21" y="38"/>
                  </a:lnTo>
                  <a:lnTo>
                    <a:pt x="21" y="41"/>
                  </a:lnTo>
                  <a:lnTo>
                    <a:pt x="10" y="96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25" name="Freeform 97"/>
            <p:cNvSpPr/>
            <p:nvPr/>
          </p:nvSpPr>
          <p:spPr bwMode="auto">
            <a:xfrm>
              <a:off x="5273" y="65"/>
              <a:ext cx="22" cy="15"/>
            </a:xfrm>
            <a:custGeom>
              <a:avLst/>
              <a:gdLst>
                <a:gd name="T0" fmla="*/ 10 w 44"/>
                <a:gd name="T1" fmla="*/ 0 h 31"/>
                <a:gd name="T2" fmla="*/ 6 w 44"/>
                <a:gd name="T3" fmla="*/ 1 h 31"/>
                <a:gd name="T4" fmla="*/ 2 w 44"/>
                <a:gd name="T5" fmla="*/ 3 h 31"/>
                <a:gd name="T6" fmla="*/ 0 w 44"/>
                <a:gd name="T7" fmla="*/ 7 h 31"/>
                <a:gd name="T8" fmla="*/ 3 w 44"/>
                <a:gd name="T9" fmla="*/ 11 h 31"/>
                <a:gd name="T10" fmla="*/ 9 w 44"/>
                <a:gd name="T11" fmla="*/ 15 h 31"/>
                <a:gd name="T12" fmla="*/ 14 w 44"/>
                <a:gd name="T13" fmla="*/ 18 h 31"/>
                <a:gd name="T14" fmla="*/ 19 w 44"/>
                <a:gd name="T15" fmla="*/ 21 h 31"/>
                <a:gd name="T16" fmla="*/ 20 w 44"/>
                <a:gd name="T17" fmla="*/ 25 h 31"/>
                <a:gd name="T18" fmla="*/ 20 w 44"/>
                <a:gd name="T19" fmla="*/ 29 h 31"/>
                <a:gd name="T20" fmla="*/ 21 w 44"/>
                <a:gd name="T21" fmla="*/ 31 h 31"/>
                <a:gd name="T22" fmla="*/ 21 w 44"/>
                <a:gd name="T23" fmla="*/ 29 h 31"/>
                <a:gd name="T24" fmla="*/ 23 w 44"/>
                <a:gd name="T25" fmla="*/ 27 h 31"/>
                <a:gd name="T26" fmla="*/ 26 w 44"/>
                <a:gd name="T27" fmla="*/ 24 h 31"/>
                <a:gd name="T28" fmla="*/ 28 w 44"/>
                <a:gd name="T29" fmla="*/ 21 h 31"/>
                <a:gd name="T30" fmla="*/ 30 w 44"/>
                <a:gd name="T31" fmla="*/ 19 h 31"/>
                <a:gd name="T32" fmla="*/ 33 w 44"/>
                <a:gd name="T33" fmla="*/ 19 h 31"/>
                <a:gd name="T34" fmla="*/ 37 w 44"/>
                <a:gd name="T35" fmla="*/ 18 h 31"/>
                <a:gd name="T36" fmla="*/ 43 w 44"/>
                <a:gd name="T37" fmla="*/ 17 h 31"/>
                <a:gd name="T38" fmla="*/ 44 w 44"/>
                <a:gd name="T39" fmla="*/ 12 h 31"/>
                <a:gd name="T40" fmla="*/ 43 w 44"/>
                <a:gd name="T41" fmla="*/ 8 h 31"/>
                <a:gd name="T42" fmla="*/ 38 w 44"/>
                <a:gd name="T43" fmla="*/ 4 h 31"/>
                <a:gd name="T44" fmla="*/ 37 w 44"/>
                <a:gd name="T45" fmla="*/ 5 h 31"/>
                <a:gd name="T46" fmla="*/ 37 w 44"/>
                <a:gd name="T47" fmla="*/ 8 h 31"/>
                <a:gd name="T48" fmla="*/ 38 w 44"/>
                <a:gd name="T49" fmla="*/ 10 h 31"/>
                <a:gd name="T50" fmla="*/ 38 w 44"/>
                <a:gd name="T51" fmla="*/ 12 h 31"/>
                <a:gd name="T52" fmla="*/ 36 w 44"/>
                <a:gd name="T53" fmla="*/ 14 h 31"/>
                <a:gd name="T54" fmla="*/ 33 w 44"/>
                <a:gd name="T55" fmla="*/ 15 h 31"/>
                <a:gd name="T56" fmla="*/ 27 w 44"/>
                <a:gd name="T57" fmla="*/ 17 h 31"/>
                <a:gd name="T58" fmla="*/ 21 w 44"/>
                <a:gd name="T59" fmla="*/ 15 h 31"/>
                <a:gd name="T60" fmla="*/ 16 w 44"/>
                <a:gd name="T61" fmla="*/ 14 h 31"/>
                <a:gd name="T62" fmla="*/ 10 w 44"/>
                <a:gd name="T63" fmla="*/ 11 h 31"/>
                <a:gd name="T64" fmla="*/ 7 w 44"/>
                <a:gd name="T65" fmla="*/ 7 h 31"/>
                <a:gd name="T66" fmla="*/ 9 w 44"/>
                <a:gd name="T67" fmla="*/ 4 h 31"/>
                <a:gd name="T68" fmla="*/ 12 w 44"/>
                <a:gd name="T69" fmla="*/ 3 h 31"/>
                <a:gd name="T70" fmla="*/ 12 w 44"/>
                <a:gd name="T71" fmla="*/ 1 h 31"/>
                <a:gd name="T72" fmla="*/ 10 w 44"/>
                <a:gd name="T7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" h="31">
                  <a:moveTo>
                    <a:pt x="10" y="0"/>
                  </a:moveTo>
                  <a:lnTo>
                    <a:pt x="6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3" y="11"/>
                  </a:lnTo>
                  <a:lnTo>
                    <a:pt x="9" y="15"/>
                  </a:lnTo>
                  <a:lnTo>
                    <a:pt x="14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20" y="29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6" y="24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7" y="18"/>
                  </a:lnTo>
                  <a:lnTo>
                    <a:pt x="43" y="17"/>
                  </a:lnTo>
                  <a:lnTo>
                    <a:pt x="44" y="12"/>
                  </a:lnTo>
                  <a:lnTo>
                    <a:pt x="43" y="8"/>
                  </a:lnTo>
                  <a:lnTo>
                    <a:pt x="38" y="4"/>
                  </a:lnTo>
                  <a:lnTo>
                    <a:pt x="37" y="5"/>
                  </a:lnTo>
                  <a:lnTo>
                    <a:pt x="37" y="8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3" y="15"/>
                  </a:lnTo>
                  <a:lnTo>
                    <a:pt x="27" y="17"/>
                  </a:lnTo>
                  <a:lnTo>
                    <a:pt x="21" y="15"/>
                  </a:lnTo>
                  <a:lnTo>
                    <a:pt x="16" y="14"/>
                  </a:lnTo>
                  <a:lnTo>
                    <a:pt x="10" y="11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26" name="Freeform 98"/>
            <p:cNvSpPr/>
            <p:nvPr/>
          </p:nvSpPr>
          <p:spPr bwMode="auto">
            <a:xfrm>
              <a:off x="5279" y="103"/>
              <a:ext cx="24" cy="16"/>
            </a:xfrm>
            <a:custGeom>
              <a:avLst/>
              <a:gdLst>
                <a:gd name="T0" fmla="*/ 13 w 48"/>
                <a:gd name="T1" fmla="*/ 21 h 32"/>
                <a:gd name="T2" fmla="*/ 23 w 48"/>
                <a:gd name="T3" fmla="*/ 24 h 32"/>
                <a:gd name="T4" fmla="*/ 31 w 48"/>
                <a:gd name="T5" fmla="*/ 24 h 32"/>
                <a:gd name="T6" fmla="*/ 38 w 48"/>
                <a:gd name="T7" fmla="*/ 22 h 32"/>
                <a:gd name="T8" fmla="*/ 41 w 48"/>
                <a:gd name="T9" fmla="*/ 20 h 32"/>
                <a:gd name="T10" fmla="*/ 42 w 48"/>
                <a:gd name="T11" fmla="*/ 17 h 32"/>
                <a:gd name="T12" fmla="*/ 41 w 48"/>
                <a:gd name="T13" fmla="*/ 14 h 32"/>
                <a:gd name="T14" fmla="*/ 38 w 48"/>
                <a:gd name="T15" fmla="*/ 11 h 32"/>
                <a:gd name="T16" fmla="*/ 35 w 48"/>
                <a:gd name="T17" fmla="*/ 10 h 32"/>
                <a:gd name="T18" fmla="*/ 31 w 48"/>
                <a:gd name="T19" fmla="*/ 8 h 32"/>
                <a:gd name="T20" fmla="*/ 28 w 48"/>
                <a:gd name="T21" fmla="*/ 6 h 32"/>
                <a:gd name="T22" fmla="*/ 30 w 48"/>
                <a:gd name="T23" fmla="*/ 3 h 32"/>
                <a:gd name="T24" fmla="*/ 37 w 48"/>
                <a:gd name="T25" fmla="*/ 6 h 32"/>
                <a:gd name="T26" fmla="*/ 45 w 48"/>
                <a:gd name="T27" fmla="*/ 11 h 32"/>
                <a:gd name="T28" fmla="*/ 48 w 48"/>
                <a:gd name="T29" fmla="*/ 18 h 32"/>
                <a:gd name="T30" fmla="*/ 46 w 48"/>
                <a:gd name="T31" fmla="*/ 24 h 32"/>
                <a:gd name="T32" fmla="*/ 42 w 48"/>
                <a:gd name="T33" fmla="*/ 30 h 32"/>
                <a:gd name="T34" fmla="*/ 35 w 48"/>
                <a:gd name="T35" fmla="*/ 32 h 32"/>
                <a:gd name="T36" fmla="*/ 27 w 48"/>
                <a:gd name="T37" fmla="*/ 32 h 32"/>
                <a:gd name="T38" fmla="*/ 17 w 48"/>
                <a:gd name="T39" fmla="*/ 30 h 32"/>
                <a:gd name="T40" fmla="*/ 7 w 48"/>
                <a:gd name="T41" fmla="*/ 25 h 32"/>
                <a:gd name="T42" fmla="*/ 3 w 48"/>
                <a:gd name="T43" fmla="*/ 21 h 32"/>
                <a:gd name="T44" fmla="*/ 0 w 48"/>
                <a:gd name="T45" fmla="*/ 15 h 32"/>
                <a:gd name="T46" fmla="*/ 0 w 48"/>
                <a:gd name="T47" fmla="*/ 10 h 32"/>
                <a:gd name="T48" fmla="*/ 3 w 48"/>
                <a:gd name="T49" fmla="*/ 6 h 32"/>
                <a:gd name="T50" fmla="*/ 7 w 48"/>
                <a:gd name="T51" fmla="*/ 3 h 32"/>
                <a:gd name="T52" fmla="*/ 11 w 48"/>
                <a:gd name="T53" fmla="*/ 1 h 32"/>
                <a:gd name="T54" fmla="*/ 17 w 48"/>
                <a:gd name="T55" fmla="*/ 0 h 32"/>
                <a:gd name="T56" fmla="*/ 21 w 48"/>
                <a:gd name="T57" fmla="*/ 0 h 32"/>
                <a:gd name="T58" fmla="*/ 24 w 48"/>
                <a:gd name="T59" fmla="*/ 1 h 32"/>
                <a:gd name="T60" fmla="*/ 25 w 48"/>
                <a:gd name="T61" fmla="*/ 3 h 32"/>
                <a:gd name="T62" fmla="*/ 24 w 48"/>
                <a:gd name="T63" fmla="*/ 6 h 32"/>
                <a:gd name="T64" fmla="*/ 20 w 48"/>
                <a:gd name="T65" fmla="*/ 6 h 32"/>
                <a:gd name="T66" fmla="*/ 14 w 48"/>
                <a:gd name="T67" fmla="*/ 7 h 32"/>
                <a:gd name="T68" fmla="*/ 8 w 48"/>
                <a:gd name="T69" fmla="*/ 11 h 32"/>
                <a:gd name="T70" fmla="*/ 7 w 48"/>
                <a:gd name="T71" fmla="*/ 15 h 32"/>
                <a:gd name="T72" fmla="*/ 13 w 48"/>
                <a:gd name="T73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32">
                  <a:moveTo>
                    <a:pt x="13" y="21"/>
                  </a:moveTo>
                  <a:lnTo>
                    <a:pt x="23" y="24"/>
                  </a:lnTo>
                  <a:lnTo>
                    <a:pt x="31" y="24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42" y="17"/>
                  </a:lnTo>
                  <a:lnTo>
                    <a:pt x="41" y="14"/>
                  </a:lnTo>
                  <a:lnTo>
                    <a:pt x="38" y="11"/>
                  </a:lnTo>
                  <a:lnTo>
                    <a:pt x="35" y="10"/>
                  </a:lnTo>
                  <a:lnTo>
                    <a:pt x="31" y="8"/>
                  </a:lnTo>
                  <a:lnTo>
                    <a:pt x="28" y="6"/>
                  </a:lnTo>
                  <a:lnTo>
                    <a:pt x="30" y="3"/>
                  </a:lnTo>
                  <a:lnTo>
                    <a:pt x="37" y="6"/>
                  </a:lnTo>
                  <a:lnTo>
                    <a:pt x="45" y="11"/>
                  </a:lnTo>
                  <a:lnTo>
                    <a:pt x="48" y="18"/>
                  </a:lnTo>
                  <a:lnTo>
                    <a:pt x="46" y="24"/>
                  </a:lnTo>
                  <a:lnTo>
                    <a:pt x="42" y="30"/>
                  </a:lnTo>
                  <a:lnTo>
                    <a:pt x="35" y="32"/>
                  </a:lnTo>
                  <a:lnTo>
                    <a:pt x="27" y="32"/>
                  </a:lnTo>
                  <a:lnTo>
                    <a:pt x="17" y="30"/>
                  </a:lnTo>
                  <a:lnTo>
                    <a:pt x="7" y="25"/>
                  </a:lnTo>
                  <a:lnTo>
                    <a:pt x="3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6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4" y="7"/>
                  </a:lnTo>
                  <a:lnTo>
                    <a:pt x="8" y="11"/>
                  </a:lnTo>
                  <a:lnTo>
                    <a:pt x="7" y="15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27" name="Freeform 99"/>
            <p:cNvSpPr/>
            <p:nvPr/>
          </p:nvSpPr>
          <p:spPr bwMode="auto">
            <a:xfrm>
              <a:off x="5164" y="338"/>
              <a:ext cx="61" cy="111"/>
            </a:xfrm>
            <a:custGeom>
              <a:avLst/>
              <a:gdLst>
                <a:gd name="T0" fmla="*/ 82 w 121"/>
                <a:gd name="T1" fmla="*/ 204 h 222"/>
                <a:gd name="T2" fmla="*/ 72 w 121"/>
                <a:gd name="T3" fmla="*/ 183 h 222"/>
                <a:gd name="T4" fmla="*/ 55 w 121"/>
                <a:gd name="T5" fmla="*/ 169 h 222"/>
                <a:gd name="T6" fmla="*/ 37 w 121"/>
                <a:gd name="T7" fmla="*/ 157 h 222"/>
                <a:gd name="T8" fmla="*/ 21 w 121"/>
                <a:gd name="T9" fmla="*/ 139 h 222"/>
                <a:gd name="T10" fmla="*/ 18 w 121"/>
                <a:gd name="T11" fmla="*/ 115 h 222"/>
                <a:gd name="T12" fmla="*/ 17 w 121"/>
                <a:gd name="T13" fmla="*/ 100 h 222"/>
                <a:gd name="T14" fmla="*/ 3 w 121"/>
                <a:gd name="T15" fmla="*/ 80 h 222"/>
                <a:gd name="T16" fmla="*/ 1 w 121"/>
                <a:gd name="T17" fmla="*/ 55 h 222"/>
                <a:gd name="T18" fmla="*/ 13 w 121"/>
                <a:gd name="T19" fmla="*/ 36 h 222"/>
                <a:gd name="T20" fmla="*/ 28 w 121"/>
                <a:gd name="T21" fmla="*/ 29 h 222"/>
                <a:gd name="T22" fmla="*/ 42 w 121"/>
                <a:gd name="T23" fmla="*/ 26 h 222"/>
                <a:gd name="T24" fmla="*/ 54 w 121"/>
                <a:gd name="T25" fmla="*/ 19 h 222"/>
                <a:gd name="T26" fmla="*/ 69 w 121"/>
                <a:gd name="T27" fmla="*/ 2 h 222"/>
                <a:gd name="T28" fmla="*/ 96 w 121"/>
                <a:gd name="T29" fmla="*/ 1 h 222"/>
                <a:gd name="T30" fmla="*/ 113 w 121"/>
                <a:gd name="T31" fmla="*/ 11 h 222"/>
                <a:gd name="T32" fmla="*/ 121 w 121"/>
                <a:gd name="T33" fmla="*/ 22 h 222"/>
                <a:gd name="T34" fmla="*/ 117 w 121"/>
                <a:gd name="T35" fmla="*/ 28 h 222"/>
                <a:gd name="T36" fmla="*/ 107 w 121"/>
                <a:gd name="T37" fmla="*/ 19 h 222"/>
                <a:gd name="T38" fmla="*/ 92 w 121"/>
                <a:gd name="T39" fmla="*/ 11 h 222"/>
                <a:gd name="T40" fmla="*/ 76 w 121"/>
                <a:gd name="T41" fmla="*/ 11 h 222"/>
                <a:gd name="T42" fmla="*/ 63 w 121"/>
                <a:gd name="T43" fmla="*/ 19 h 222"/>
                <a:gd name="T44" fmla="*/ 52 w 121"/>
                <a:gd name="T45" fmla="*/ 35 h 222"/>
                <a:gd name="T46" fmla="*/ 42 w 121"/>
                <a:gd name="T47" fmla="*/ 38 h 222"/>
                <a:gd name="T48" fmla="*/ 34 w 121"/>
                <a:gd name="T49" fmla="*/ 39 h 222"/>
                <a:gd name="T50" fmla="*/ 18 w 121"/>
                <a:gd name="T51" fmla="*/ 50 h 222"/>
                <a:gd name="T52" fmla="*/ 18 w 121"/>
                <a:gd name="T53" fmla="*/ 81 h 222"/>
                <a:gd name="T54" fmla="*/ 31 w 121"/>
                <a:gd name="T55" fmla="*/ 97 h 222"/>
                <a:gd name="T56" fmla="*/ 31 w 121"/>
                <a:gd name="T57" fmla="*/ 111 h 222"/>
                <a:gd name="T58" fmla="*/ 27 w 121"/>
                <a:gd name="T59" fmla="*/ 124 h 222"/>
                <a:gd name="T60" fmla="*/ 32 w 121"/>
                <a:gd name="T61" fmla="*/ 138 h 222"/>
                <a:gd name="T62" fmla="*/ 52 w 121"/>
                <a:gd name="T63" fmla="*/ 157 h 222"/>
                <a:gd name="T64" fmla="*/ 83 w 121"/>
                <a:gd name="T65" fmla="*/ 183 h 222"/>
                <a:gd name="T66" fmla="*/ 89 w 121"/>
                <a:gd name="T67" fmla="*/ 215 h 222"/>
                <a:gd name="T68" fmla="*/ 83 w 121"/>
                <a:gd name="T69" fmla="*/ 2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" h="222">
                  <a:moveTo>
                    <a:pt x="83" y="217"/>
                  </a:moveTo>
                  <a:lnTo>
                    <a:pt x="82" y="204"/>
                  </a:lnTo>
                  <a:lnTo>
                    <a:pt x="78" y="193"/>
                  </a:lnTo>
                  <a:lnTo>
                    <a:pt x="72" y="183"/>
                  </a:lnTo>
                  <a:lnTo>
                    <a:pt x="63" y="176"/>
                  </a:lnTo>
                  <a:lnTo>
                    <a:pt x="55" y="169"/>
                  </a:lnTo>
                  <a:lnTo>
                    <a:pt x="47" y="163"/>
                  </a:lnTo>
                  <a:lnTo>
                    <a:pt x="37" y="157"/>
                  </a:lnTo>
                  <a:lnTo>
                    <a:pt x="30" y="152"/>
                  </a:lnTo>
                  <a:lnTo>
                    <a:pt x="21" y="139"/>
                  </a:lnTo>
                  <a:lnTo>
                    <a:pt x="18" y="126"/>
                  </a:lnTo>
                  <a:lnTo>
                    <a:pt x="18" y="115"/>
                  </a:lnTo>
                  <a:lnTo>
                    <a:pt x="20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3" y="80"/>
                  </a:lnTo>
                  <a:lnTo>
                    <a:pt x="0" y="69"/>
                  </a:lnTo>
                  <a:lnTo>
                    <a:pt x="1" y="55"/>
                  </a:lnTo>
                  <a:lnTo>
                    <a:pt x="6" y="43"/>
                  </a:lnTo>
                  <a:lnTo>
                    <a:pt x="13" y="36"/>
                  </a:lnTo>
                  <a:lnTo>
                    <a:pt x="20" y="32"/>
                  </a:lnTo>
                  <a:lnTo>
                    <a:pt x="28" y="29"/>
                  </a:lnTo>
                  <a:lnTo>
                    <a:pt x="35" y="28"/>
                  </a:lnTo>
                  <a:lnTo>
                    <a:pt x="42" y="26"/>
                  </a:lnTo>
                  <a:lnTo>
                    <a:pt x="48" y="25"/>
                  </a:lnTo>
                  <a:lnTo>
                    <a:pt x="54" y="19"/>
                  </a:lnTo>
                  <a:lnTo>
                    <a:pt x="61" y="11"/>
                  </a:lnTo>
                  <a:lnTo>
                    <a:pt x="69" y="2"/>
                  </a:lnTo>
                  <a:lnTo>
                    <a:pt x="85" y="0"/>
                  </a:lnTo>
                  <a:lnTo>
                    <a:pt x="96" y="1"/>
                  </a:lnTo>
                  <a:lnTo>
                    <a:pt x="104" y="5"/>
                  </a:lnTo>
                  <a:lnTo>
                    <a:pt x="113" y="11"/>
                  </a:lnTo>
                  <a:lnTo>
                    <a:pt x="120" y="18"/>
                  </a:lnTo>
                  <a:lnTo>
                    <a:pt x="121" y="22"/>
                  </a:lnTo>
                  <a:lnTo>
                    <a:pt x="120" y="26"/>
                  </a:lnTo>
                  <a:lnTo>
                    <a:pt x="117" y="28"/>
                  </a:lnTo>
                  <a:lnTo>
                    <a:pt x="113" y="25"/>
                  </a:lnTo>
                  <a:lnTo>
                    <a:pt x="107" y="19"/>
                  </a:lnTo>
                  <a:lnTo>
                    <a:pt x="100" y="14"/>
                  </a:lnTo>
                  <a:lnTo>
                    <a:pt x="92" y="11"/>
                  </a:lnTo>
                  <a:lnTo>
                    <a:pt x="83" y="9"/>
                  </a:lnTo>
                  <a:lnTo>
                    <a:pt x="76" y="11"/>
                  </a:lnTo>
                  <a:lnTo>
                    <a:pt x="69" y="14"/>
                  </a:lnTo>
                  <a:lnTo>
                    <a:pt x="63" y="19"/>
                  </a:lnTo>
                  <a:lnTo>
                    <a:pt x="58" y="28"/>
                  </a:lnTo>
                  <a:lnTo>
                    <a:pt x="52" y="35"/>
                  </a:lnTo>
                  <a:lnTo>
                    <a:pt x="47" y="38"/>
                  </a:lnTo>
                  <a:lnTo>
                    <a:pt x="42" y="38"/>
                  </a:lnTo>
                  <a:lnTo>
                    <a:pt x="39" y="38"/>
                  </a:lnTo>
                  <a:lnTo>
                    <a:pt x="34" y="39"/>
                  </a:lnTo>
                  <a:lnTo>
                    <a:pt x="25" y="43"/>
                  </a:lnTo>
                  <a:lnTo>
                    <a:pt x="18" y="50"/>
                  </a:lnTo>
                  <a:lnTo>
                    <a:pt x="16" y="66"/>
                  </a:lnTo>
                  <a:lnTo>
                    <a:pt x="18" y="81"/>
                  </a:lnTo>
                  <a:lnTo>
                    <a:pt x="24" y="91"/>
                  </a:lnTo>
                  <a:lnTo>
                    <a:pt x="31" y="97"/>
                  </a:lnTo>
                  <a:lnTo>
                    <a:pt x="32" y="104"/>
                  </a:lnTo>
                  <a:lnTo>
                    <a:pt x="31" y="111"/>
                  </a:lnTo>
                  <a:lnTo>
                    <a:pt x="28" y="118"/>
                  </a:lnTo>
                  <a:lnTo>
                    <a:pt x="27" y="124"/>
                  </a:lnTo>
                  <a:lnTo>
                    <a:pt x="28" y="131"/>
                  </a:lnTo>
                  <a:lnTo>
                    <a:pt x="32" y="138"/>
                  </a:lnTo>
                  <a:lnTo>
                    <a:pt x="41" y="148"/>
                  </a:lnTo>
                  <a:lnTo>
                    <a:pt x="52" y="157"/>
                  </a:lnTo>
                  <a:lnTo>
                    <a:pt x="69" y="169"/>
                  </a:lnTo>
                  <a:lnTo>
                    <a:pt x="83" y="183"/>
                  </a:lnTo>
                  <a:lnTo>
                    <a:pt x="89" y="201"/>
                  </a:lnTo>
                  <a:lnTo>
                    <a:pt x="89" y="215"/>
                  </a:lnTo>
                  <a:lnTo>
                    <a:pt x="87" y="222"/>
                  </a:lnTo>
                  <a:lnTo>
                    <a:pt x="83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28" name="Freeform 100"/>
            <p:cNvSpPr/>
            <p:nvPr/>
          </p:nvSpPr>
          <p:spPr bwMode="auto">
            <a:xfrm>
              <a:off x="5204" y="348"/>
              <a:ext cx="91" cy="100"/>
            </a:xfrm>
            <a:custGeom>
              <a:avLst/>
              <a:gdLst>
                <a:gd name="T0" fmla="*/ 57 w 182"/>
                <a:gd name="T1" fmla="*/ 9 h 202"/>
                <a:gd name="T2" fmla="*/ 71 w 182"/>
                <a:gd name="T3" fmla="*/ 2 h 202"/>
                <a:gd name="T4" fmla="*/ 83 w 182"/>
                <a:gd name="T5" fmla="*/ 0 h 202"/>
                <a:gd name="T6" fmla="*/ 93 w 182"/>
                <a:gd name="T7" fmla="*/ 2 h 202"/>
                <a:gd name="T8" fmla="*/ 105 w 182"/>
                <a:gd name="T9" fmla="*/ 9 h 202"/>
                <a:gd name="T10" fmla="*/ 123 w 182"/>
                <a:gd name="T11" fmla="*/ 26 h 202"/>
                <a:gd name="T12" fmla="*/ 147 w 182"/>
                <a:gd name="T13" fmla="*/ 34 h 202"/>
                <a:gd name="T14" fmla="*/ 165 w 182"/>
                <a:gd name="T15" fmla="*/ 44 h 202"/>
                <a:gd name="T16" fmla="*/ 175 w 182"/>
                <a:gd name="T17" fmla="*/ 55 h 202"/>
                <a:gd name="T18" fmla="*/ 179 w 182"/>
                <a:gd name="T19" fmla="*/ 65 h 202"/>
                <a:gd name="T20" fmla="*/ 182 w 182"/>
                <a:gd name="T21" fmla="*/ 81 h 202"/>
                <a:gd name="T22" fmla="*/ 175 w 182"/>
                <a:gd name="T23" fmla="*/ 93 h 202"/>
                <a:gd name="T24" fmla="*/ 169 w 182"/>
                <a:gd name="T25" fmla="*/ 98 h 202"/>
                <a:gd name="T26" fmla="*/ 168 w 182"/>
                <a:gd name="T27" fmla="*/ 107 h 202"/>
                <a:gd name="T28" fmla="*/ 176 w 182"/>
                <a:gd name="T29" fmla="*/ 124 h 202"/>
                <a:gd name="T30" fmla="*/ 166 w 182"/>
                <a:gd name="T31" fmla="*/ 150 h 202"/>
                <a:gd name="T32" fmla="*/ 151 w 182"/>
                <a:gd name="T33" fmla="*/ 165 h 202"/>
                <a:gd name="T34" fmla="*/ 133 w 182"/>
                <a:gd name="T35" fmla="*/ 178 h 202"/>
                <a:gd name="T36" fmla="*/ 106 w 182"/>
                <a:gd name="T37" fmla="*/ 184 h 202"/>
                <a:gd name="T38" fmla="*/ 89 w 182"/>
                <a:gd name="T39" fmla="*/ 195 h 202"/>
                <a:gd name="T40" fmla="*/ 81 w 182"/>
                <a:gd name="T41" fmla="*/ 201 h 202"/>
                <a:gd name="T42" fmla="*/ 71 w 182"/>
                <a:gd name="T43" fmla="*/ 202 h 202"/>
                <a:gd name="T44" fmla="*/ 71 w 182"/>
                <a:gd name="T45" fmla="*/ 198 h 202"/>
                <a:gd name="T46" fmla="*/ 82 w 182"/>
                <a:gd name="T47" fmla="*/ 195 h 202"/>
                <a:gd name="T48" fmla="*/ 95 w 182"/>
                <a:gd name="T49" fmla="*/ 182 h 202"/>
                <a:gd name="T50" fmla="*/ 112 w 182"/>
                <a:gd name="T51" fmla="*/ 177 h 202"/>
                <a:gd name="T52" fmla="*/ 123 w 182"/>
                <a:gd name="T53" fmla="*/ 174 h 202"/>
                <a:gd name="T54" fmla="*/ 143 w 182"/>
                <a:gd name="T55" fmla="*/ 164 h 202"/>
                <a:gd name="T56" fmla="*/ 161 w 182"/>
                <a:gd name="T57" fmla="*/ 140 h 202"/>
                <a:gd name="T58" fmla="*/ 169 w 182"/>
                <a:gd name="T59" fmla="*/ 123 h 202"/>
                <a:gd name="T60" fmla="*/ 162 w 182"/>
                <a:gd name="T61" fmla="*/ 106 h 202"/>
                <a:gd name="T62" fmla="*/ 162 w 182"/>
                <a:gd name="T63" fmla="*/ 93 h 202"/>
                <a:gd name="T64" fmla="*/ 171 w 182"/>
                <a:gd name="T65" fmla="*/ 83 h 202"/>
                <a:gd name="T66" fmla="*/ 175 w 182"/>
                <a:gd name="T67" fmla="*/ 72 h 202"/>
                <a:gd name="T68" fmla="*/ 169 w 182"/>
                <a:gd name="T69" fmla="*/ 58 h 202"/>
                <a:gd name="T70" fmla="*/ 148 w 182"/>
                <a:gd name="T71" fmla="*/ 44 h 202"/>
                <a:gd name="T72" fmla="*/ 117 w 182"/>
                <a:gd name="T73" fmla="*/ 36 h 202"/>
                <a:gd name="T74" fmla="*/ 102 w 182"/>
                <a:gd name="T75" fmla="*/ 21 h 202"/>
                <a:gd name="T76" fmla="*/ 93 w 182"/>
                <a:gd name="T77" fmla="*/ 14 h 202"/>
                <a:gd name="T78" fmla="*/ 74 w 182"/>
                <a:gd name="T79" fmla="*/ 12 h 202"/>
                <a:gd name="T80" fmla="*/ 48 w 182"/>
                <a:gd name="T81" fmla="*/ 30 h 202"/>
                <a:gd name="T82" fmla="*/ 33 w 182"/>
                <a:gd name="T83" fmla="*/ 55 h 202"/>
                <a:gd name="T84" fmla="*/ 36 w 182"/>
                <a:gd name="T85" fmla="*/ 85 h 202"/>
                <a:gd name="T86" fmla="*/ 24 w 182"/>
                <a:gd name="T87" fmla="*/ 102 h 202"/>
                <a:gd name="T88" fmla="*/ 12 w 182"/>
                <a:gd name="T89" fmla="*/ 112 h 202"/>
                <a:gd name="T90" fmla="*/ 10 w 182"/>
                <a:gd name="T91" fmla="*/ 127 h 202"/>
                <a:gd name="T92" fmla="*/ 17 w 182"/>
                <a:gd name="T93" fmla="*/ 147 h 202"/>
                <a:gd name="T94" fmla="*/ 20 w 182"/>
                <a:gd name="T95" fmla="*/ 178 h 202"/>
                <a:gd name="T96" fmla="*/ 13 w 182"/>
                <a:gd name="T97" fmla="*/ 182 h 202"/>
                <a:gd name="T98" fmla="*/ 14 w 182"/>
                <a:gd name="T99" fmla="*/ 169 h 202"/>
                <a:gd name="T100" fmla="*/ 12 w 182"/>
                <a:gd name="T101" fmla="*/ 154 h 202"/>
                <a:gd name="T102" fmla="*/ 2 w 182"/>
                <a:gd name="T103" fmla="*/ 129 h 202"/>
                <a:gd name="T104" fmla="*/ 6 w 182"/>
                <a:gd name="T105" fmla="*/ 109 h 202"/>
                <a:gd name="T106" fmla="*/ 23 w 182"/>
                <a:gd name="T107" fmla="*/ 88 h 202"/>
                <a:gd name="T108" fmla="*/ 21 w 182"/>
                <a:gd name="T109" fmla="*/ 72 h 202"/>
                <a:gd name="T110" fmla="*/ 19 w 182"/>
                <a:gd name="T111" fmla="*/ 57 h 202"/>
                <a:gd name="T112" fmla="*/ 27 w 182"/>
                <a:gd name="T113" fmla="*/ 41 h 202"/>
                <a:gd name="T114" fmla="*/ 43 w 182"/>
                <a:gd name="T115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" h="202">
                  <a:moveTo>
                    <a:pt x="50" y="14"/>
                  </a:moveTo>
                  <a:lnTo>
                    <a:pt x="57" y="9"/>
                  </a:lnTo>
                  <a:lnTo>
                    <a:pt x="64" y="3"/>
                  </a:lnTo>
                  <a:lnTo>
                    <a:pt x="71" y="2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3" y="2"/>
                  </a:lnTo>
                  <a:lnTo>
                    <a:pt x="97" y="3"/>
                  </a:lnTo>
                  <a:lnTo>
                    <a:pt x="105" y="9"/>
                  </a:lnTo>
                  <a:lnTo>
                    <a:pt x="113" y="17"/>
                  </a:lnTo>
                  <a:lnTo>
                    <a:pt x="123" y="26"/>
                  </a:lnTo>
                  <a:lnTo>
                    <a:pt x="133" y="30"/>
                  </a:lnTo>
                  <a:lnTo>
                    <a:pt x="147" y="34"/>
                  </a:lnTo>
                  <a:lnTo>
                    <a:pt x="158" y="38"/>
                  </a:lnTo>
                  <a:lnTo>
                    <a:pt x="165" y="44"/>
                  </a:lnTo>
                  <a:lnTo>
                    <a:pt x="171" y="50"/>
                  </a:lnTo>
                  <a:lnTo>
                    <a:pt x="175" y="55"/>
                  </a:lnTo>
                  <a:lnTo>
                    <a:pt x="176" y="61"/>
                  </a:lnTo>
                  <a:lnTo>
                    <a:pt x="179" y="65"/>
                  </a:lnTo>
                  <a:lnTo>
                    <a:pt x="181" y="71"/>
                  </a:lnTo>
                  <a:lnTo>
                    <a:pt x="182" y="81"/>
                  </a:lnTo>
                  <a:lnTo>
                    <a:pt x="179" y="88"/>
                  </a:lnTo>
                  <a:lnTo>
                    <a:pt x="175" y="93"/>
                  </a:lnTo>
                  <a:lnTo>
                    <a:pt x="172" y="96"/>
                  </a:lnTo>
                  <a:lnTo>
                    <a:pt x="169" y="98"/>
                  </a:lnTo>
                  <a:lnTo>
                    <a:pt x="168" y="102"/>
                  </a:lnTo>
                  <a:lnTo>
                    <a:pt x="168" y="107"/>
                  </a:lnTo>
                  <a:lnTo>
                    <a:pt x="174" y="114"/>
                  </a:lnTo>
                  <a:lnTo>
                    <a:pt x="176" y="124"/>
                  </a:lnTo>
                  <a:lnTo>
                    <a:pt x="174" y="137"/>
                  </a:lnTo>
                  <a:lnTo>
                    <a:pt x="166" y="150"/>
                  </a:lnTo>
                  <a:lnTo>
                    <a:pt x="158" y="158"/>
                  </a:lnTo>
                  <a:lnTo>
                    <a:pt x="151" y="165"/>
                  </a:lnTo>
                  <a:lnTo>
                    <a:pt x="143" y="172"/>
                  </a:lnTo>
                  <a:lnTo>
                    <a:pt x="133" y="178"/>
                  </a:lnTo>
                  <a:lnTo>
                    <a:pt x="120" y="181"/>
                  </a:lnTo>
                  <a:lnTo>
                    <a:pt x="106" y="184"/>
                  </a:lnTo>
                  <a:lnTo>
                    <a:pt x="96" y="189"/>
                  </a:lnTo>
                  <a:lnTo>
                    <a:pt x="89" y="195"/>
                  </a:lnTo>
                  <a:lnTo>
                    <a:pt x="85" y="199"/>
                  </a:lnTo>
                  <a:lnTo>
                    <a:pt x="81" y="201"/>
                  </a:lnTo>
                  <a:lnTo>
                    <a:pt x="75" y="202"/>
                  </a:lnTo>
                  <a:lnTo>
                    <a:pt x="71" y="202"/>
                  </a:lnTo>
                  <a:lnTo>
                    <a:pt x="69" y="199"/>
                  </a:lnTo>
                  <a:lnTo>
                    <a:pt x="71" y="198"/>
                  </a:lnTo>
                  <a:lnTo>
                    <a:pt x="76" y="196"/>
                  </a:lnTo>
                  <a:lnTo>
                    <a:pt x="82" y="195"/>
                  </a:lnTo>
                  <a:lnTo>
                    <a:pt x="88" y="189"/>
                  </a:lnTo>
                  <a:lnTo>
                    <a:pt x="95" y="182"/>
                  </a:lnTo>
                  <a:lnTo>
                    <a:pt x="103" y="178"/>
                  </a:lnTo>
                  <a:lnTo>
                    <a:pt x="112" y="177"/>
                  </a:lnTo>
                  <a:lnTo>
                    <a:pt x="117" y="175"/>
                  </a:lnTo>
                  <a:lnTo>
                    <a:pt x="123" y="174"/>
                  </a:lnTo>
                  <a:lnTo>
                    <a:pt x="133" y="171"/>
                  </a:lnTo>
                  <a:lnTo>
                    <a:pt x="143" y="164"/>
                  </a:lnTo>
                  <a:lnTo>
                    <a:pt x="152" y="153"/>
                  </a:lnTo>
                  <a:lnTo>
                    <a:pt x="161" y="140"/>
                  </a:lnTo>
                  <a:lnTo>
                    <a:pt x="166" y="131"/>
                  </a:lnTo>
                  <a:lnTo>
                    <a:pt x="169" y="123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66" y="89"/>
                  </a:lnTo>
                  <a:lnTo>
                    <a:pt x="171" y="83"/>
                  </a:lnTo>
                  <a:lnTo>
                    <a:pt x="175" y="78"/>
                  </a:lnTo>
                  <a:lnTo>
                    <a:pt x="175" y="72"/>
                  </a:lnTo>
                  <a:lnTo>
                    <a:pt x="174" y="65"/>
                  </a:lnTo>
                  <a:lnTo>
                    <a:pt x="169" y="58"/>
                  </a:lnTo>
                  <a:lnTo>
                    <a:pt x="161" y="50"/>
                  </a:lnTo>
                  <a:lnTo>
                    <a:pt x="148" y="44"/>
                  </a:lnTo>
                  <a:lnTo>
                    <a:pt x="133" y="40"/>
                  </a:lnTo>
                  <a:lnTo>
                    <a:pt x="117" y="36"/>
                  </a:lnTo>
                  <a:lnTo>
                    <a:pt x="107" y="28"/>
                  </a:lnTo>
                  <a:lnTo>
                    <a:pt x="102" y="21"/>
                  </a:lnTo>
                  <a:lnTo>
                    <a:pt x="97" y="17"/>
                  </a:lnTo>
                  <a:lnTo>
                    <a:pt x="93" y="14"/>
                  </a:lnTo>
                  <a:lnTo>
                    <a:pt x="85" y="12"/>
                  </a:lnTo>
                  <a:lnTo>
                    <a:pt x="74" y="12"/>
                  </a:lnTo>
                  <a:lnTo>
                    <a:pt x="61" y="19"/>
                  </a:lnTo>
                  <a:lnTo>
                    <a:pt x="48" y="30"/>
                  </a:lnTo>
                  <a:lnTo>
                    <a:pt x="38" y="41"/>
                  </a:lnTo>
                  <a:lnTo>
                    <a:pt x="33" y="55"/>
                  </a:lnTo>
                  <a:lnTo>
                    <a:pt x="36" y="74"/>
                  </a:lnTo>
                  <a:lnTo>
                    <a:pt x="36" y="85"/>
                  </a:lnTo>
                  <a:lnTo>
                    <a:pt x="31" y="95"/>
                  </a:lnTo>
                  <a:lnTo>
                    <a:pt x="24" y="102"/>
                  </a:lnTo>
                  <a:lnTo>
                    <a:pt x="16" y="107"/>
                  </a:lnTo>
                  <a:lnTo>
                    <a:pt x="12" y="112"/>
                  </a:lnTo>
                  <a:lnTo>
                    <a:pt x="9" y="119"/>
                  </a:lnTo>
                  <a:lnTo>
                    <a:pt x="10" y="127"/>
                  </a:lnTo>
                  <a:lnTo>
                    <a:pt x="13" y="136"/>
                  </a:lnTo>
                  <a:lnTo>
                    <a:pt x="17" y="147"/>
                  </a:lnTo>
                  <a:lnTo>
                    <a:pt x="20" y="164"/>
                  </a:lnTo>
                  <a:lnTo>
                    <a:pt x="20" y="178"/>
                  </a:lnTo>
                  <a:lnTo>
                    <a:pt x="17" y="185"/>
                  </a:lnTo>
                  <a:lnTo>
                    <a:pt x="13" y="182"/>
                  </a:lnTo>
                  <a:lnTo>
                    <a:pt x="14" y="178"/>
                  </a:lnTo>
                  <a:lnTo>
                    <a:pt x="14" y="169"/>
                  </a:lnTo>
                  <a:lnTo>
                    <a:pt x="14" y="162"/>
                  </a:lnTo>
                  <a:lnTo>
                    <a:pt x="12" y="154"/>
                  </a:lnTo>
                  <a:lnTo>
                    <a:pt x="6" y="141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6" y="109"/>
                  </a:lnTo>
                  <a:lnTo>
                    <a:pt x="14" y="98"/>
                  </a:lnTo>
                  <a:lnTo>
                    <a:pt x="23" y="88"/>
                  </a:lnTo>
                  <a:lnTo>
                    <a:pt x="24" y="79"/>
                  </a:lnTo>
                  <a:lnTo>
                    <a:pt x="21" y="72"/>
                  </a:lnTo>
                  <a:lnTo>
                    <a:pt x="20" y="65"/>
                  </a:lnTo>
                  <a:lnTo>
                    <a:pt x="19" y="57"/>
                  </a:lnTo>
                  <a:lnTo>
                    <a:pt x="21" y="50"/>
                  </a:lnTo>
                  <a:lnTo>
                    <a:pt x="27" y="41"/>
                  </a:lnTo>
                  <a:lnTo>
                    <a:pt x="34" y="31"/>
                  </a:lnTo>
                  <a:lnTo>
                    <a:pt x="43" y="21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29" name="Freeform 101"/>
            <p:cNvSpPr/>
            <p:nvPr/>
          </p:nvSpPr>
          <p:spPr bwMode="auto">
            <a:xfrm>
              <a:off x="5239" y="400"/>
              <a:ext cx="80" cy="65"/>
            </a:xfrm>
            <a:custGeom>
              <a:avLst/>
              <a:gdLst>
                <a:gd name="T0" fmla="*/ 0 w 161"/>
                <a:gd name="T1" fmla="*/ 128 h 129"/>
                <a:gd name="T2" fmla="*/ 3 w 161"/>
                <a:gd name="T3" fmla="*/ 128 h 129"/>
                <a:gd name="T4" fmla="*/ 9 w 161"/>
                <a:gd name="T5" fmla="*/ 127 h 129"/>
                <a:gd name="T6" fmla="*/ 28 w 161"/>
                <a:gd name="T7" fmla="*/ 117 h 129"/>
                <a:gd name="T8" fmla="*/ 41 w 161"/>
                <a:gd name="T9" fmla="*/ 118 h 129"/>
                <a:gd name="T10" fmla="*/ 51 w 161"/>
                <a:gd name="T11" fmla="*/ 119 h 129"/>
                <a:gd name="T12" fmla="*/ 65 w 161"/>
                <a:gd name="T13" fmla="*/ 119 h 129"/>
                <a:gd name="T14" fmla="*/ 78 w 161"/>
                <a:gd name="T15" fmla="*/ 117 h 129"/>
                <a:gd name="T16" fmla="*/ 90 w 161"/>
                <a:gd name="T17" fmla="*/ 108 h 129"/>
                <a:gd name="T18" fmla="*/ 105 w 161"/>
                <a:gd name="T19" fmla="*/ 108 h 129"/>
                <a:gd name="T20" fmla="*/ 114 w 161"/>
                <a:gd name="T21" fmla="*/ 105 h 129"/>
                <a:gd name="T22" fmla="*/ 126 w 161"/>
                <a:gd name="T23" fmla="*/ 97 h 129"/>
                <a:gd name="T24" fmla="*/ 141 w 161"/>
                <a:gd name="T25" fmla="*/ 94 h 129"/>
                <a:gd name="T26" fmla="*/ 155 w 161"/>
                <a:gd name="T27" fmla="*/ 76 h 129"/>
                <a:gd name="T28" fmla="*/ 152 w 161"/>
                <a:gd name="T29" fmla="*/ 57 h 129"/>
                <a:gd name="T30" fmla="*/ 155 w 161"/>
                <a:gd name="T31" fmla="*/ 42 h 129"/>
                <a:gd name="T32" fmla="*/ 161 w 161"/>
                <a:gd name="T33" fmla="*/ 26 h 129"/>
                <a:gd name="T34" fmla="*/ 144 w 161"/>
                <a:gd name="T35" fmla="*/ 2 h 129"/>
                <a:gd name="T36" fmla="*/ 123 w 161"/>
                <a:gd name="T37" fmla="*/ 1 h 129"/>
                <a:gd name="T38" fmla="*/ 130 w 161"/>
                <a:gd name="T39" fmla="*/ 5 h 129"/>
                <a:gd name="T40" fmla="*/ 141 w 161"/>
                <a:gd name="T41" fmla="*/ 9 h 129"/>
                <a:gd name="T42" fmla="*/ 154 w 161"/>
                <a:gd name="T43" fmla="*/ 21 h 129"/>
                <a:gd name="T44" fmla="*/ 152 w 161"/>
                <a:gd name="T45" fmla="*/ 33 h 129"/>
                <a:gd name="T46" fmla="*/ 145 w 161"/>
                <a:gd name="T47" fmla="*/ 52 h 129"/>
                <a:gd name="T48" fmla="*/ 147 w 161"/>
                <a:gd name="T49" fmla="*/ 69 h 129"/>
                <a:gd name="T50" fmla="*/ 143 w 161"/>
                <a:gd name="T51" fmla="*/ 81 h 129"/>
                <a:gd name="T52" fmla="*/ 131 w 161"/>
                <a:gd name="T53" fmla="*/ 87 h 129"/>
                <a:gd name="T54" fmla="*/ 119 w 161"/>
                <a:gd name="T55" fmla="*/ 91 h 129"/>
                <a:gd name="T56" fmla="*/ 106 w 161"/>
                <a:gd name="T57" fmla="*/ 101 h 129"/>
                <a:gd name="T58" fmla="*/ 95 w 161"/>
                <a:gd name="T59" fmla="*/ 104 h 129"/>
                <a:gd name="T60" fmla="*/ 86 w 161"/>
                <a:gd name="T61" fmla="*/ 105 h 129"/>
                <a:gd name="T62" fmla="*/ 72 w 161"/>
                <a:gd name="T63" fmla="*/ 112 h 129"/>
                <a:gd name="T64" fmla="*/ 52 w 161"/>
                <a:gd name="T65" fmla="*/ 111 h 129"/>
                <a:gd name="T66" fmla="*/ 37 w 161"/>
                <a:gd name="T67" fmla="*/ 108 h 129"/>
                <a:gd name="T68" fmla="*/ 27 w 161"/>
                <a:gd name="T69" fmla="*/ 111 h 129"/>
                <a:gd name="T70" fmla="*/ 10 w 161"/>
                <a:gd name="T71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" h="129">
                  <a:moveTo>
                    <a:pt x="0" y="127"/>
                  </a:moveTo>
                  <a:lnTo>
                    <a:pt x="0" y="128"/>
                  </a:lnTo>
                  <a:lnTo>
                    <a:pt x="2" y="128"/>
                  </a:lnTo>
                  <a:lnTo>
                    <a:pt x="3" y="128"/>
                  </a:lnTo>
                  <a:lnTo>
                    <a:pt x="5" y="129"/>
                  </a:lnTo>
                  <a:lnTo>
                    <a:pt x="9" y="127"/>
                  </a:lnTo>
                  <a:lnTo>
                    <a:pt x="17" y="121"/>
                  </a:lnTo>
                  <a:lnTo>
                    <a:pt x="28" y="117"/>
                  </a:lnTo>
                  <a:lnTo>
                    <a:pt x="37" y="117"/>
                  </a:lnTo>
                  <a:lnTo>
                    <a:pt x="41" y="118"/>
                  </a:lnTo>
                  <a:lnTo>
                    <a:pt x="45" y="119"/>
                  </a:lnTo>
                  <a:lnTo>
                    <a:pt x="51" y="119"/>
                  </a:lnTo>
                  <a:lnTo>
                    <a:pt x="58" y="119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8" y="117"/>
                  </a:lnTo>
                  <a:lnTo>
                    <a:pt x="82" y="114"/>
                  </a:lnTo>
                  <a:lnTo>
                    <a:pt x="90" y="108"/>
                  </a:lnTo>
                  <a:lnTo>
                    <a:pt x="97" y="107"/>
                  </a:lnTo>
                  <a:lnTo>
                    <a:pt x="105" y="108"/>
                  </a:lnTo>
                  <a:lnTo>
                    <a:pt x="109" y="108"/>
                  </a:lnTo>
                  <a:lnTo>
                    <a:pt x="114" y="105"/>
                  </a:lnTo>
                  <a:lnTo>
                    <a:pt x="119" y="100"/>
                  </a:lnTo>
                  <a:lnTo>
                    <a:pt x="126" y="97"/>
                  </a:lnTo>
                  <a:lnTo>
                    <a:pt x="133" y="96"/>
                  </a:lnTo>
                  <a:lnTo>
                    <a:pt x="141" y="94"/>
                  </a:lnTo>
                  <a:lnTo>
                    <a:pt x="150" y="87"/>
                  </a:lnTo>
                  <a:lnTo>
                    <a:pt x="155" y="76"/>
                  </a:lnTo>
                  <a:lnTo>
                    <a:pt x="154" y="63"/>
                  </a:lnTo>
                  <a:lnTo>
                    <a:pt x="152" y="57"/>
                  </a:lnTo>
                  <a:lnTo>
                    <a:pt x="154" y="49"/>
                  </a:lnTo>
                  <a:lnTo>
                    <a:pt x="155" y="42"/>
                  </a:lnTo>
                  <a:lnTo>
                    <a:pt x="158" y="36"/>
                  </a:lnTo>
                  <a:lnTo>
                    <a:pt x="161" y="26"/>
                  </a:lnTo>
                  <a:lnTo>
                    <a:pt x="157" y="12"/>
                  </a:lnTo>
                  <a:lnTo>
                    <a:pt x="144" y="2"/>
                  </a:lnTo>
                  <a:lnTo>
                    <a:pt x="124" y="0"/>
                  </a:lnTo>
                  <a:lnTo>
                    <a:pt x="123" y="1"/>
                  </a:lnTo>
                  <a:lnTo>
                    <a:pt x="126" y="2"/>
                  </a:lnTo>
                  <a:lnTo>
                    <a:pt x="130" y="5"/>
                  </a:lnTo>
                  <a:lnTo>
                    <a:pt x="135" y="7"/>
                  </a:lnTo>
                  <a:lnTo>
                    <a:pt x="141" y="9"/>
                  </a:lnTo>
                  <a:lnTo>
                    <a:pt x="148" y="14"/>
                  </a:lnTo>
                  <a:lnTo>
                    <a:pt x="154" y="21"/>
                  </a:lnTo>
                  <a:lnTo>
                    <a:pt x="155" y="26"/>
                  </a:lnTo>
                  <a:lnTo>
                    <a:pt x="152" y="33"/>
                  </a:lnTo>
                  <a:lnTo>
                    <a:pt x="148" y="42"/>
                  </a:lnTo>
                  <a:lnTo>
                    <a:pt x="145" y="52"/>
                  </a:lnTo>
                  <a:lnTo>
                    <a:pt x="145" y="60"/>
                  </a:lnTo>
                  <a:lnTo>
                    <a:pt x="147" y="69"/>
                  </a:lnTo>
                  <a:lnTo>
                    <a:pt x="145" y="76"/>
                  </a:lnTo>
                  <a:lnTo>
                    <a:pt x="143" y="81"/>
                  </a:lnTo>
                  <a:lnTo>
                    <a:pt x="137" y="86"/>
                  </a:lnTo>
                  <a:lnTo>
                    <a:pt x="131" y="87"/>
                  </a:lnTo>
                  <a:lnTo>
                    <a:pt x="124" y="88"/>
                  </a:lnTo>
                  <a:lnTo>
                    <a:pt x="119" y="91"/>
                  </a:lnTo>
                  <a:lnTo>
                    <a:pt x="112" y="97"/>
                  </a:lnTo>
                  <a:lnTo>
                    <a:pt x="106" y="101"/>
                  </a:lnTo>
                  <a:lnTo>
                    <a:pt x="100" y="104"/>
                  </a:lnTo>
                  <a:lnTo>
                    <a:pt x="95" y="104"/>
                  </a:lnTo>
                  <a:lnTo>
                    <a:pt x="90" y="104"/>
                  </a:lnTo>
                  <a:lnTo>
                    <a:pt x="86" y="105"/>
                  </a:lnTo>
                  <a:lnTo>
                    <a:pt x="79" y="110"/>
                  </a:lnTo>
                  <a:lnTo>
                    <a:pt x="72" y="112"/>
                  </a:lnTo>
                  <a:lnTo>
                    <a:pt x="62" y="112"/>
                  </a:lnTo>
                  <a:lnTo>
                    <a:pt x="52" y="111"/>
                  </a:lnTo>
                  <a:lnTo>
                    <a:pt x="44" y="110"/>
                  </a:lnTo>
                  <a:lnTo>
                    <a:pt x="37" y="108"/>
                  </a:lnTo>
                  <a:lnTo>
                    <a:pt x="30" y="110"/>
                  </a:lnTo>
                  <a:lnTo>
                    <a:pt x="27" y="111"/>
                  </a:lnTo>
                  <a:lnTo>
                    <a:pt x="20" y="114"/>
                  </a:lnTo>
                  <a:lnTo>
                    <a:pt x="10" y="119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0" name="Freeform 102"/>
            <p:cNvSpPr/>
            <p:nvPr/>
          </p:nvSpPr>
          <p:spPr bwMode="auto">
            <a:xfrm>
              <a:off x="5210" y="111"/>
              <a:ext cx="20" cy="14"/>
            </a:xfrm>
            <a:custGeom>
              <a:avLst/>
              <a:gdLst>
                <a:gd name="T0" fmla="*/ 30 w 38"/>
                <a:gd name="T1" fmla="*/ 1 h 27"/>
                <a:gd name="T2" fmla="*/ 30 w 38"/>
                <a:gd name="T3" fmla="*/ 3 h 27"/>
                <a:gd name="T4" fmla="*/ 32 w 38"/>
                <a:gd name="T5" fmla="*/ 3 h 27"/>
                <a:gd name="T6" fmla="*/ 34 w 38"/>
                <a:gd name="T7" fmla="*/ 4 h 27"/>
                <a:gd name="T8" fmla="*/ 35 w 38"/>
                <a:gd name="T9" fmla="*/ 5 h 27"/>
                <a:gd name="T10" fmla="*/ 37 w 38"/>
                <a:gd name="T11" fmla="*/ 7 h 27"/>
                <a:gd name="T12" fmla="*/ 38 w 38"/>
                <a:gd name="T13" fmla="*/ 10 h 27"/>
                <a:gd name="T14" fmla="*/ 37 w 38"/>
                <a:gd name="T15" fmla="*/ 14 h 27"/>
                <a:gd name="T16" fmla="*/ 30 w 38"/>
                <a:gd name="T17" fmla="*/ 20 h 27"/>
                <a:gd name="T18" fmla="*/ 20 w 38"/>
                <a:gd name="T19" fmla="*/ 24 h 27"/>
                <a:gd name="T20" fmla="*/ 10 w 38"/>
                <a:gd name="T21" fmla="*/ 27 h 27"/>
                <a:gd name="T22" fmla="*/ 3 w 38"/>
                <a:gd name="T23" fmla="*/ 27 h 27"/>
                <a:gd name="T24" fmla="*/ 0 w 38"/>
                <a:gd name="T25" fmla="*/ 22 h 27"/>
                <a:gd name="T26" fmla="*/ 0 w 38"/>
                <a:gd name="T27" fmla="*/ 21 h 27"/>
                <a:gd name="T28" fmla="*/ 0 w 38"/>
                <a:gd name="T29" fmla="*/ 20 h 27"/>
                <a:gd name="T30" fmla="*/ 0 w 38"/>
                <a:gd name="T31" fmla="*/ 18 h 27"/>
                <a:gd name="T32" fmla="*/ 0 w 38"/>
                <a:gd name="T33" fmla="*/ 17 h 27"/>
                <a:gd name="T34" fmla="*/ 4 w 38"/>
                <a:gd name="T35" fmla="*/ 10 h 27"/>
                <a:gd name="T36" fmla="*/ 14 w 38"/>
                <a:gd name="T37" fmla="*/ 4 h 27"/>
                <a:gd name="T38" fmla="*/ 24 w 38"/>
                <a:gd name="T39" fmla="*/ 0 h 27"/>
                <a:gd name="T40" fmla="*/ 30 w 38"/>
                <a:gd name="T4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7">
                  <a:moveTo>
                    <a:pt x="30" y="1"/>
                  </a:moveTo>
                  <a:lnTo>
                    <a:pt x="30" y="3"/>
                  </a:lnTo>
                  <a:lnTo>
                    <a:pt x="32" y="3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7" y="7"/>
                  </a:lnTo>
                  <a:lnTo>
                    <a:pt x="38" y="10"/>
                  </a:lnTo>
                  <a:lnTo>
                    <a:pt x="37" y="14"/>
                  </a:lnTo>
                  <a:lnTo>
                    <a:pt x="30" y="20"/>
                  </a:lnTo>
                  <a:lnTo>
                    <a:pt x="20" y="24"/>
                  </a:lnTo>
                  <a:lnTo>
                    <a:pt x="10" y="27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4" y="10"/>
                  </a:lnTo>
                  <a:lnTo>
                    <a:pt x="14" y="4"/>
                  </a:lnTo>
                  <a:lnTo>
                    <a:pt x="24" y="0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1" name="Freeform 103"/>
            <p:cNvSpPr/>
            <p:nvPr/>
          </p:nvSpPr>
          <p:spPr bwMode="auto">
            <a:xfrm>
              <a:off x="5222" y="87"/>
              <a:ext cx="18" cy="10"/>
            </a:xfrm>
            <a:custGeom>
              <a:avLst/>
              <a:gdLst>
                <a:gd name="T0" fmla="*/ 10 w 35"/>
                <a:gd name="T1" fmla="*/ 22 h 22"/>
                <a:gd name="T2" fmla="*/ 6 w 35"/>
                <a:gd name="T3" fmla="*/ 20 h 22"/>
                <a:gd name="T4" fmla="*/ 4 w 35"/>
                <a:gd name="T5" fmla="*/ 19 h 22"/>
                <a:gd name="T6" fmla="*/ 3 w 35"/>
                <a:gd name="T7" fmla="*/ 17 h 22"/>
                <a:gd name="T8" fmla="*/ 1 w 35"/>
                <a:gd name="T9" fmla="*/ 16 h 22"/>
                <a:gd name="T10" fmla="*/ 0 w 35"/>
                <a:gd name="T11" fmla="*/ 13 h 22"/>
                <a:gd name="T12" fmla="*/ 3 w 35"/>
                <a:gd name="T13" fmla="*/ 9 h 22"/>
                <a:gd name="T14" fmla="*/ 7 w 35"/>
                <a:gd name="T15" fmla="*/ 3 h 22"/>
                <a:gd name="T16" fmla="*/ 15 w 35"/>
                <a:gd name="T17" fmla="*/ 0 h 22"/>
                <a:gd name="T18" fmla="*/ 24 w 35"/>
                <a:gd name="T19" fmla="*/ 0 h 22"/>
                <a:gd name="T20" fmla="*/ 30 w 35"/>
                <a:gd name="T21" fmla="*/ 2 h 22"/>
                <a:gd name="T22" fmla="*/ 34 w 35"/>
                <a:gd name="T23" fmla="*/ 5 h 22"/>
                <a:gd name="T24" fmla="*/ 35 w 35"/>
                <a:gd name="T25" fmla="*/ 9 h 22"/>
                <a:gd name="T26" fmla="*/ 35 w 35"/>
                <a:gd name="T27" fmla="*/ 12 h 22"/>
                <a:gd name="T28" fmla="*/ 31 w 35"/>
                <a:gd name="T29" fmla="*/ 15 h 22"/>
                <a:gd name="T30" fmla="*/ 27 w 35"/>
                <a:gd name="T31" fmla="*/ 17 h 22"/>
                <a:gd name="T32" fmla="*/ 22 w 35"/>
                <a:gd name="T33" fmla="*/ 19 h 22"/>
                <a:gd name="T34" fmla="*/ 21 w 35"/>
                <a:gd name="T35" fmla="*/ 19 h 22"/>
                <a:gd name="T36" fmla="*/ 18 w 35"/>
                <a:gd name="T37" fmla="*/ 20 h 22"/>
                <a:gd name="T38" fmla="*/ 15 w 35"/>
                <a:gd name="T39" fmla="*/ 22 h 22"/>
                <a:gd name="T40" fmla="*/ 10 w 35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22">
                  <a:moveTo>
                    <a:pt x="10" y="22"/>
                  </a:moveTo>
                  <a:lnTo>
                    <a:pt x="6" y="20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3" y="9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5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1" y="15"/>
                  </a:lnTo>
                  <a:lnTo>
                    <a:pt x="27" y="17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8" y="20"/>
                  </a:lnTo>
                  <a:lnTo>
                    <a:pt x="15" y="22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2" name="Freeform 104"/>
            <p:cNvSpPr/>
            <p:nvPr/>
          </p:nvSpPr>
          <p:spPr bwMode="auto">
            <a:xfrm>
              <a:off x="5251" y="66"/>
              <a:ext cx="5" cy="5"/>
            </a:xfrm>
            <a:custGeom>
              <a:avLst/>
              <a:gdLst>
                <a:gd name="T0" fmla="*/ 2 w 10"/>
                <a:gd name="T1" fmla="*/ 1 h 8"/>
                <a:gd name="T2" fmla="*/ 2 w 10"/>
                <a:gd name="T3" fmla="*/ 1 h 8"/>
                <a:gd name="T4" fmla="*/ 2 w 10"/>
                <a:gd name="T5" fmla="*/ 2 h 8"/>
                <a:gd name="T6" fmla="*/ 2 w 10"/>
                <a:gd name="T7" fmla="*/ 4 h 8"/>
                <a:gd name="T8" fmla="*/ 0 w 10"/>
                <a:gd name="T9" fmla="*/ 5 h 8"/>
                <a:gd name="T10" fmla="*/ 0 w 10"/>
                <a:gd name="T11" fmla="*/ 7 h 8"/>
                <a:gd name="T12" fmla="*/ 2 w 10"/>
                <a:gd name="T13" fmla="*/ 8 h 8"/>
                <a:gd name="T14" fmla="*/ 4 w 10"/>
                <a:gd name="T15" fmla="*/ 8 h 8"/>
                <a:gd name="T16" fmla="*/ 7 w 10"/>
                <a:gd name="T17" fmla="*/ 8 h 8"/>
                <a:gd name="T18" fmla="*/ 9 w 10"/>
                <a:gd name="T19" fmla="*/ 8 h 8"/>
                <a:gd name="T20" fmla="*/ 10 w 10"/>
                <a:gd name="T21" fmla="*/ 5 h 8"/>
                <a:gd name="T22" fmla="*/ 10 w 10"/>
                <a:gd name="T23" fmla="*/ 4 h 8"/>
                <a:gd name="T24" fmla="*/ 9 w 10"/>
                <a:gd name="T25" fmla="*/ 2 h 8"/>
                <a:gd name="T26" fmla="*/ 7 w 10"/>
                <a:gd name="T27" fmla="*/ 2 h 8"/>
                <a:gd name="T28" fmla="*/ 7 w 10"/>
                <a:gd name="T29" fmla="*/ 1 h 8"/>
                <a:gd name="T30" fmla="*/ 6 w 10"/>
                <a:gd name="T31" fmla="*/ 1 h 8"/>
                <a:gd name="T32" fmla="*/ 6 w 10"/>
                <a:gd name="T33" fmla="*/ 1 h 8"/>
                <a:gd name="T34" fmla="*/ 6 w 10"/>
                <a:gd name="T35" fmla="*/ 0 h 8"/>
                <a:gd name="T36" fmla="*/ 4 w 10"/>
                <a:gd name="T37" fmla="*/ 0 h 8"/>
                <a:gd name="T38" fmla="*/ 2 w 10"/>
                <a:gd name="T39" fmla="*/ 1 h 8"/>
                <a:gd name="T40" fmla="*/ 2 w 10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8">
                  <a:moveTo>
                    <a:pt x="2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3" name="Freeform 105"/>
            <p:cNvSpPr/>
            <p:nvPr/>
          </p:nvSpPr>
          <p:spPr bwMode="auto">
            <a:xfrm>
              <a:off x="5260" y="91"/>
              <a:ext cx="8" cy="7"/>
            </a:xfrm>
            <a:custGeom>
              <a:avLst/>
              <a:gdLst>
                <a:gd name="T0" fmla="*/ 4 w 15"/>
                <a:gd name="T1" fmla="*/ 14 h 14"/>
                <a:gd name="T2" fmla="*/ 1 w 15"/>
                <a:gd name="T3" fmla="*/ 10 h 14"/>
                <a:gd name="T4" fmla="*/ 0 w 15"/>
                <a:gd name="T5" fmla="*/ 6 h 14"/>
                <a:gd name="T6" fmla="*/ 0 w 15"/>
                <a:gd name="T7" fmla="*/ 3 h 14"/>
                <a:gd name="T8" fmla="*/ 2 w 15"/>
                <a:gd name="T9" fmla="*/ 0 h 14"/>
                <a:gd name="T10" fmla="*/ 5 w 15"/>
                <a:gd name="T11" fmla="*/ 0 h 14"/>
                <a:gd name="T12" fmla="*/ 9 w 15"/>
                <a:gd name="T13" fmla="*/ 1 h 14"/>
                <a:gd name="T14" fmla="*/ 12 w 15"/>
                <a:gd name="T15" fmla="*/ 4 h 14"/>
                <a:gd name="T16" fmla="*/ 14 w 15"/>
                <a:gd name="T17" fmla="*/ 6 h 14"/>
                <a:gd name="T18" fmla="*/ 15 w 15"/>
                <a:gd name="T19" fmla="*/ 8 h 14"/>
                <a:gd name="T20" fmla="*/ 14 w 15"/>
                <a:gd name="T21" fmla="*/ 10 h 14"/>
                <a:gd name="T22" fmla="*/ 11 w 15"/>
                <a:gd name="T23" fmla="*/ 11 h 14"/>
                <a:gd name="T24" fmla="*/ 7 w 15"/>
                <a:gd name="T25" fmla="*/ 13 h 14"/>
                <a:gd name="T26" fmla="*/ 7 w 15"/>
                <a:gd name="T27" fmla="*/ 14 h 14"/>
                <a:gd name="T28" fmla="*/ 5 w 15"/>
                <a:gd name="T29" fmla="*/ 14 h 14"/>
                <a:gd name="T30" fmla="*/ 5 w 15"/>
                <a:gd name="T31" fmla="*/ 14 h 14"/>
                <a:gd name="T32" fmla="*/ 4 w 15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4">
                  <a:moveTo>
                    <a:pt x="4" y="14"/>
                  </a:moveTo>
                  <a:lnTo>
                    <a:pt x="1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1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4" y="10"/>
                  </a:lnTo>
                  <a:lnTo>
                    <a:pt x="11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4" name="Freeform 106"/>
            <p:cNvSpPr/>
            <p:nvPr/>
          </p:nvSpPr>
          <p:spPr bwMode="auto">
            <a:xfrm>
              <a:off x="5277" y="65"/>
              <a:ext cx="15" cy="8"/>
            </a:xfrm>
            <a:custGeom>
              <a:avLst/>
              <a:gdLst>
                <a:gd name="T0" fmla="*/ 31 w 31"/>
                <a:gd name="T1" fmla="*/ 5 h 17"/>
                <a:gd name="T2" fmla="*/ 31 w 31"/>
                <a:gd name="T3" fmla="*/ 7 h 17"/>
                <a:gd name="T4" fmla="*/ 31 w 31"/>
                <a:gd name="T5" fmla="*/ 8 h 17"/>
                <a:gd name="T6" fmla="*/ 31 w 31"/>
                <a:gd name="T7" fmla="*/ 10 h 17"/>
                <a:gd name="T8" fmla="*/ 31 w 31"/>
                <a:gd name="T9" fmla="*/ 10 h 17"/>
                <a:gd name="T10" fmla="*/ 31 w 31"/>
                <a:gd name="T11" fmla="*/ 12 h 17"/>
                <a:gd name="T12" fmla="*/ 29 w 31"/>
                <a:gd name="T13" fmla="*/ 14 h 17"/>
                <a:gd name="T14" fmla="*/ 26 w 31"/>
                <a:gd name="T15" fmla="*/ 15 h 17"/>
                <a:gd name="T16" fmla="*/ 20 w 31"/>
                <a:gd name="T17" fmla="*/ 17 h 17"/>
                <a:gd name="T18" fmla="*/ 14 w 31"/>
                <a:gd name="T19" fmla="*/ 15 h 17"/>
                <a:gd name="T20" fmla="*/ 9 w 31"/>
                <a:gd name="T21" fmla="*/ 14 h 17"/>
                <a:gd name="T22" fmla="*/ 3 w 31"/>
                <a:gd name="T23" fmla="*/ 11 h 17"/>
                <a:gd name="T24" fmla="*/ 0 w 31"/>
                <a:gd name="T25" fmla="*/ 7 h 17"/>
                <a:gd name="T26" fmla="*/ 2 w 31"/>
                <a:gd name="T27" fmla="*/ 4 h 17"/>
                <a:gd name="T28" fmla="*/ 3 w 31"/>
                <a:gd name="T29" fmla="*/ 3 h 17"/>
                <a:gd name="T30" fmla="*/ 5 w 31"/>
                <a:gd name="T31" fmla="*/ 1 h 17"/>
                <a:gd name="T32" fmla="*/ 5 w 31"/>
                <a:gd name="T33" fmla="*/ 1 h 17"/>
                <a:gd name="T34" fmla="*/ 10 w 31"/>
                <a:gd name="T35" fmla="*/ 0 h 17"/>
                <a:gd name="T36" fmla="*/ 19 w 31"/>
                <a:gd name="T37" fmla="*/ 0 h 17"/>
                <a:gd name="T38" fmla="*/ 27 w 31"/>
                <a:gd name="T39" fmla="*/ 1 h 17"/>
                <a:gd name="T40" fmla="*/ 31 w 31"/>
                <a:gd name="T4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17">
                  <a:moveTo>
                    <a:pt x="31" y="5"/>
                  </a:moveTo>
                  <a:lnTo>
                    <a:pt x="31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29" y="14"/>
                  </a:lnTo>
                  <a:lnTo>
                    <a:pt x="26" y="15"/>
                  </a:lnTo>
                  <a:lnTo>
                    <a:pt x="20" y="17"/>
                  </a:lnTo>
                  <a:lnTo>
                    <a:pt x="14" y="15"/>
                  </a:lnTo>
                  <a:lnTo>
                    <a:pt x="9" y="14"/>
                  </a:lnTo>
                  <a:lnTo>
                    <a:pt x="3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5" name="Freeform 107"/>
            <p:cNvSpPr/>
            <p:nvPr/>
          </p:nvSpPr>
          <p:spPr bwMode="auto">
            <a:xfrm>
              <a:off x="5283" y="106"/>
              <a:ext cx="18" cy="9"/>
            </a:xfrm>
            <a:custGeom>
              <a:avLst/>
              <a:gdLst>
                <a:gd name="T0" fmla="*/ 28 w 35"/>
                <a:gd name="T1" fmla="*/ 4 h 18"/>
                <a:gd name="T2" fmla="*/ 31 w 35"/>
                <a:gd name="T3" fmla="*/ 5 h 18"/>
                <a:gd name="T4" fmla="*/ 34 w 35"/>
                <a:gd name="T5" fmla="*/ 8 h 18"/>
                <a:gd name="T6" fmla="*/ 35 w 35"/>
                <a:gd name="T7" fmla="*/ 11 h 18"/>
                <a:gd name="T8" fmla="*/ 34 w 35"/>
                <a:gd name="T9" fmla="*/ 14 h 18"/>
                <a:gd name="T10" fmla="*/ 31 w 35"/>
                <a:gd name="T11" fmla="*/ 16 h 18"/>
                <a:gd name="T12" fmla="*/ 24 w 35"/>
                <a:gd name="T13" fmla="*/ 18 h 18"/>
                <a:gd name="T14" fmla="*/ 16 w 35"/>
                <a:gd name="T15" fmla="*/ 18 h 18"/>
                <a:gd name="T16" fmla="*/ 6 w 35"/>
                <a:gd name="T17" fmla="*/ 15 h 18"/>
                <a:gd name="T18" fmla="*/ 0 w 35"/>
                <a:gd name="T19" fmla="*/ 9 h 18"/>
                <a:gd name="T20" fmla="*/ 1 w 35"/>
                <a:gd name="T21" fmla="*/ 5 h 18"/>
                <a:gd name="T22" fmla="*/ 7 w 35"/>
                <a:gd name="T23" fmla="*/ 1 h 18"/>
                <a:gd name="T24" fmla="*/ 13 w 35"/>
                <a:gd name="T25" fmla="*/ 0 h 18"/>
                <a:gd name="T26" fmla="*/ 14 w 35"/>
                <a:gd name="T27" fmla="*/ 0 h 18"/>
                <a:gd name="T28" fmla="*/ 17 w 35"/>
                <a:gd name="T29" fmla="*/ 0 h 18"/>
                <a:gd name="T30" fmla="*/ 23 w 35"/>
                <a:gd name="T31" fmla="*/ 1 h 18"/>
                <a:gd name="T32" fmla="*/ 28 w 35"/>
                <a:gd name="T3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8">
                  <a:moveTo>
                    <a:pt x="28" y="4"/>
                  </a:moveTo>
                  <a:lnTo>
                    <a:pt x="31" y="5"/>
                  </a:lnTo>
                  <a:lnTo>
                    <a:pt x="34" y="8"/>
                  </a:lnTo>
                  <a:lnTo>
                    <a:pt x="35" y="11"/>
                  </a:lnTo>
                  <a:lnTo>
                    <a:pt x="34" y="14"/>
                  </a:lnTo>
                  <a:lnTo>
                    <a:pt x="31" y="16"/>
                  </a:lnTo>
                  <a:lnTo>
                    <a:pt x="24" y="18"/>
                  </a:lnTo>
                  <a:lnTo>
                    <a:pt x="16" y="18"/>
                  </a:lnTo>
                  <a:lnTo>
                    <a:pt x="6" y="15"/>
                  </a:lnTo>
                  <a:lnTo>
                    <a:pt x="0" y="9"/>
                  </a:lnTo>
                  <a:lnTo>
                    <a:pt x="1" y="5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6" name="Freeform 108"/>
            <p:cNvSpPr/>
            <p:nvPr/>
          </p:nvSpPr>
          <p:spPr bwMode="auto">
            <a:xfrm>
              <a:off x="5201" y="1797"/>
              <a:ext cx="64" cy="348"/>
            </a:xfrm>
            <a:custGeom>
              <a:avLst/>
              <a:gdLst>
                <a:gd name="T0" fmla="*/ 28 w 128"/>
                <a:gd name="T1" fmla="*/ 697 h 697"/>
                <a:gd name="T2" fmla="*/ 33 w 128"/>
                <a:gd name="T3" fmla="*/ 694 h 697"/>
                <a:gd name="T4" fmla="*/ 44 w 128"/>
                <a:gd name="T5" fmla="*/ 686 h 697"/>
                <a:gd name="T6" fmla="*/ 59 w 128"/>
                <a:gd name="T7" fmla="*/ 672 h 697"/>
                <a:gd name="T8" fmla="*/ 79 w 128"/>
                <a:gd name="T9" fmla="*/ 652 h 697"/>
                <a:gd name="T10" fmla="*/ 97 w 128"/>
                <a:gd name="T11" fmla="*/ 628 h 697"/>
                <a:gd name="T12" fmla="*/ 113 w 128"/>
                <a:gd name="T13" fmla="*/ 598 h 697"/>
                <a:gd name="T14" fmla="*/ 124 w 128"/>
                <a:gd name="T15" fmla="*/ 566 h 697"/>
                <a:gd name="T16" fmla="*/ 128 w 128"/>
                <a:gd name="T17" fmla="*/ 528 h 697"/>
                <a:gd name="T18" fmla="*/ 127 w 128"/>
                <a:gd name="T19" fmla="*/ 484 h 697"/>
                <a:gd name="T20" fmla="*/ 121 w 128"/>
                <a:gd name="T21" fmla="*/ 446 h 697"/>
                <a:gd name="T22" fmla="*/ 114 w 128"/>
                <a:gd name="T23" fmla="*/ 412 h 697"/>
                <a:gd name="T24" fmla="*/ 104 w 128"/>
                <a:gd name="T25" fmla="*/ 385 h 697"/>
                <a:gd name="T26" fmla="*/ 92 w 128"/>
                <a:gd name="T27" fmla="*/ 361 h 697"/>
                <a:gd name="T28" fmla="*/ 79 w 128"/>
                <a:gd name="T29" fmla="*/ 340 h 697"/>
                <a:gd name="T30" fmla="*/ 66 w 128"/>
                <a:gd name="T31" fmla="*/ 322 h 697"/>
                <a:gd name="T32" fmla="*/ 54 w 128"/>
                <a:gd name="T33" fmla="*/ 306 h 697"/>
                <a:gd name="T34" fmla="*/ 35 w 128"/>
                <a:gd name="T35" fmla="*/ 271 h 697"/>
                <a:gd name="T36" fmla="*/ 26 w 128"/>
                <a:gd name="T37" fmla="*/ 230 h 697"/>
                <a:gd name="T38" fmla="*/ 21 w 128"/>
                <a:gd name="T39" fmla="*/ 185 h 697"/>
                <a:gd name="T40" fmla="*/ 21 w 128"/>
                <a:gd name="T41" fmla="*/ 139 h 697"/>
                <a:gd name="T42" fmla="*/ 24 w 128"/>
                <a:gd name="T43" fmla="*/ 117 h 697"/>
                <a:gd name="T44" fmla="*/ 30 w 128"/>
                <a:gd name="T45" fmla="*/ 96 h 697"/>
                <a:gd name="T46" fmla="*/ 40 w 128"/>
                <a:gd name="T47" fmla="*/ 76 h 697"/>
                <a:gd name="T48" fmla="*/ 51 w 128"/>
                <a:gd name="T49" fmla="*/ 60 h 697"/>
                <a:gd name="T50" fmla="*/ 61 w 128"/>
                <a:gd name="T51" fmla="*/ 45 h 697"/>
                <a:gd name="T52" fmla="*/ 71 w 128"/>
                <a:gd name="T53" fmla="*/ 36 h 697"/>
                <a:gd name="T54" fmla="*/ 76 w 128"/>
                <a:gd name="T55" fmla="*/ 29 h 697"/>
                <a:gd name="T56" fmla="*/ 79 w 128"/>
                <a:gd name="T57" fmla="*/ 26 h 697"/>
                <a:gd name="T58" fmla="*/ 74 w 128"/>
                <a:gd name="T59" fmla="*/ 0 h 697"/>
                <a:gd name="T60" fmla="*/ 59 w 128"/>
                <a:gd name="T61" fmla="*/ 13 h 697"/>
                <a:gd name="T62" fmla="*/ 45 w 128"/>
                <a:gd name="T63" fmla="*/ 29 h 697"/>
                <a:gd name="T64" fmla="*/ 33 w 128"/>
                <a:gd name="T65" fmla="*/ 47 h 697"/>
                <a:gd name="T66" fmla="*/ 23 w 128"/>
                <a:gd name="T67" fmla="*/ 67 h 697"/>
                <a:gd name="T68" fmla="*/ 13 w 128"/>
                <a:gd name="T69" fmla="*/ 86 h 697"/>
                <a:gd name="T70" fmla="*/ 6 w 128"/>
                <a:gd name="T71" fmla="*/ 108 h 697"/>
                <a:gd name="T72" fmla="*/ 2 w 128"/>
                <a:gd name="T73" fmla="*/ 126 h 697"/>
                <a:gd name="T74" fmla="*/ 0 w 128"/>
                <a:gd name="T75" fmla="*/ 143 h 697"/>
                <a:gd name="T76" fmla="*/ 0 w 128"/>
                <a:gd name="T77" fmla="*/ 168 h 697"/>
                <a:gd name="T78" fmla="*/ 0 w 128"/>
                <a:gd name="T79" fmla="*/ 191 h 697"/>
                <a:gd name="T80" fmla="*/ 0 w 128"/>
                <a:gd name="T81" fmla="*/ 215 h 697"/>
                <a:gd name="T82" fmla="*/ 3 w 128"/>
                <a:gd name="T83" fmla="*/ 239 h 697"/>
                <a:gd name="T84" fmla="*/ 9 w 128"/>
                <a:gd name="T85" fmla="*/ 263 h 697"/>
                <a:gd name="T86" fmla="*/ 17 w 128"/>
                <a:gd name="T87" fmla="*/ 288 h 697"/>
                <a:gd name="T88" fmla="*/ 31 w 128"/>
                <a:gd name="T89" fmla="*/ 316 h 697"/>
                <a:gd name="T90" fmla="*/ 50 w 128"/>
                <a:gd name="T91" fmla="*/ 346 h 697"/>
                <a:gd name="T92" fmla="*/ 62 w 128"/>
                <a:gd name="T93" fmla="*/ 366 h 697"/>
                <a:gd name="T94" fmla="*/ 74 w 128"/>
                <a:gd name="T95" fmla="*/ 387 h 697"/>
                <a:gd name="T96" fmla="*/ 83 w 128"/>
                <a:gd name="T97" fmla="*/ 408 h 697"/>
                <a:gd name="T98" fmla="*/ 90 w 128"/>
                <a:gd name="T99" fmla="*/ 429 h 697"/>
                <a:gd name="T100" fmla="*/ 96 w 128"/>
                <a:gd name="T101" fmla="*/ 452 h 697"/>
                <a:gd name="T102" fmla="*/ 100 w 128"/>
                <a:gd name="T103" fmla="*/ 476 h 697"/>
                <a:gd name="T104" fmla="*/ 102 w 128"/>
                <a:gd name="T105" fmla="*/ 502 h 697"/>
                <a:gd name="T106" fmla="*/ 103 w 128"/>
                <a:gd name="T107" fmla="*/ 531 h 697"/>
                <a:gd name="T108" fmla="*/ 100 w 128"/>
                <a:gd name="T109" fmla="*/ 560 h 697"/>
                <a:gd name="T110" fmla="*/ 93 w 128"/>
                <a:gd name="T111" fmla="*/ 587 h 697"/>
                <a:gd name="T112" fmla="*/ 82 w 128"/>
                <a:gd name="T113" fmla="*/ 612 h 697"/>
                <a:gd name="T114" fmla="*/ 69 w 128"/>
                <a:gd name="T115" fmla="*/ 635 h 697"/>
                <a:gd name="T116" fmla="*/ 55 w 128"/>
                <a:gd name="T117" fmla="*/ 653 h 697"/>
                <a:gd name="T118" fmla="*/ 43 w 128"/>
                <a:gd name="T119" fmla="*/ 666 h 697"/>
                <a:gd name="T120" fmla="*/ 33 w 128"/>
                <a:gd name="T121" fmla="*/ 674 h 697"/>
                <a:gd name="T122" fmla="*/ 26 w 128"/>
                <a:gd name="T123" fmla="*/ 677 h 697"/>
                <a:gd name="T124" fmla="*/ 28 w 128"/>
                <a:gd name="T125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697">
                  <a:moveTo>
                    <a:pt x="28" y="697"/>
                  </a:moveTo>
                  <a:lnTo>
                    <a:pt x="33" y="694"/>
                  </a:lnTo>
                  <a:lnTo>
                    <a:pt x="44" y="686"/>
                  </a:lnTo>
                  <a:lnTo>
                    <a:pt x="59" y="672"/>
                  </a:lnTo>
                  <a:lnTo>
                    <a:pt x="79" y="652"/>
                  </a:lnTo>
                  <a:lnTo>
                    <a:pt x="97" y="628"/>
                  </a:lnTo>
                  <a:lnTo>
                    <a:pt x="113" y="598"/>
                  </a:lnTo>
                  <a:lnTo>
                    <a:pt x="124" y="566"/>
                  </a:lnTo>
                  <a:lnTo>
                    <a:pt x="128" y="528"/>
                  </a:lnTo>
                  <a:lnTo>
                    <a:pt x="127" y="484"/>
                  </a:lnTo>
                  <a:lnTo>
                    <a:pt x="121" y="446"/>
                  </a:lnTo>
                  <a:lnTo>
                    <a:pt x="114" y="412"/>
                  </a:lnTo>
                  <a:lnTo>
                    <a:pt x="104" y="385"/>
                  </a:lnTo>
                  <a:lnTo>
                    <a:pt x="92" y="361"/>
                  </a:lnTo>
                  <a:lnTo>
                    <a:pt x="79" y="340"/>
                  </a:lnTo>
                  <a:lnTo>
                    <a:pt x="66" y="322"/>
                  </a:lnTo>
                  <a:lnTo>
                    <a:pt x="54" y="306"/>
                  </a:lnTo>
                  <a:lnTo>
                    <a:pt x="35" y="271"/>
                  </a:lnTo>
                  <a:lnTo>
                    <a:pt x="26" y="230"/>
                  </a:lnTo>
                  <a:lnTo>
                    <a:pt x="21" y="185"/>
                  </a:lnTo>
                  <a:lnTo>
                    <a:pt x="21" y="139"/>
                  </a:lnTo>
                  <a:lnTo>
                    <a:pt x="24" y="117"/>
                  </a:lnTo>
                  <a:lnTo>
                    <a:pt x="30" y="96"/>
                  </a:lnTo>
                  <a:lnTo>
                    <a:pt x="40" y="76"/>
                  </a:lnTo>
                  <a:lnTo>
                    <a:pt x="51" y="60"/>
                  </a:lnTo>
                  <a:lnTo>
                    <a:pt x="61" y="45"/>
                  </a:lnTo>
                  <a:lnTo>
                    <a:pt x="71" y="36"/>
                  </a:lnTo>
                  <a:lnTo>
                    <a:pt x="76" y="29"/>
                  </a:lnTo>
                  <a:lnTo>
                    <a:pt x="79" y="26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5" y="29"/>
                  </a:lnTo>
                  <a:lnTo>
                    <a:pt x="33" y="47"/>
                  </a:lnTo>
                  <a:lnTo>
                    <a:pt x="23" y="67"/>
                  </a:lnTo>
                  <a:lnTo>
                    <a:pt x="13" y="86"/>
                  </a:lnTo>
                  <a:lnTo>
                    <a:pt x="6" y="108"/>
                  </a:lnTo>
                  <a:lnTo>
                    <a:pt x="2" y="126"/>
                  </a:lnTo>
                  <a:lnTo>
                    <a:pt x="0" y="143"/>
                  </a:lnTo>
                  <a:lnTo>
                    <a:pt x="0" y="168"/>
                  </a:lnTo>
                  <a:lnTo>
                    <a:pt x="0" y="191"/>
                  </a:lnTo>
                  <a:lnTo>
                    <a:pt x="0" y="215"/>
                  </a:lnTo>
                  <a:lnTo>
                    <a:pt x="3" y="239"/>
                  </a:lnTo>
                  <a:lnTo>
                    <a:pt x="9" y="263"/>
                  </a:lnTo>
                  <a:lnTo>
                    <a:pt x="17" y="288"/>
                  </a:lnTo>
                  <a:lnTo>
                    <a:pt x="31" y="316"/>
                  </a:lnTo>
                  <a:lnTo>
                    <a:pt x="50" y="346"/>
                  </a:lnTo>
                  <a:lnTo>
                    <a:pt x="62" y="366"/>
                  </a:lnTo>
                  <a:lnTo>
                    <a:pt x="74" y="387"/>
                  </a:lnTo>
                  <a:lnTo>
                    <a:pt x="83" y="408"/>
                  </a:lnTo>
                  <a:lnTo>
                    <a:pt x="90" y="429"/>
                  </a:lnTo>
                  <a:lnTo>
                    <a:pt x="96" y="452"/>
                  </a:lnTo>
                  <a:lnTo>
                    <a:pt x="100" y="476"/>
                  </a:lnTo>
                  <a:lnTo>
                    <a:pt x="102" y="502"/>
                  </a:lnTo>
                  <a:lnTo>
                    <a:pt x="103" y="531"/>
                  </a:lnTo>
                  <a:lnTo>
                    <a:pt x="100" y="560"/>
                  </a:lnTo>
                  <a:lnTo>
                    <a:pt x="93" y="587"/>
                  </a:lnTo>
                  <a:lnTo>
                    <a:pt x="82" y="612"/>
                  </a:lnTo>
                  <a:lnTo>
                    <a:pt x="69" y="635"/>
                  </a:lnTo>
                  <a:lnTo>
                    <a:pt x="55" y="653"/>
                  </a:lnTo>
                  <a:lnTo>
                    <a:pt x="43" y="666"/>
                  </a:lnTo>
                  <a:lnTo>
                    <a:pt x="33" y="674"/>
                  </a:lnTo>
                  <a:lnTo>
                    <a:pt x="26" y="677"/>
                  </a:lnTo>
                  <a:lnTo>
                    <a:pt x="28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7" name="Freeform 109"/>
            <p:cNvSpPr/>
            <p:nvPr/>
          </p:nvSpPr>
          <p:spPr bwMode="auto">
            <a:xfrm>
              <a:off x="5161" y="1320"/>
              <a:ext cx="102" cy="618"/>
            </a:xfrm>
            <a:custGeom>
              <a:avLst/>
              <a:gdLst>
                <a:gd name="T0" fmla="*/ 120 w 203"/>
                <a:gd name="T1" fmla="*/ 1216 h 1237"/>
                <a:gd name="T2" fmla="*/ 129 w 203"/>
                <a:gd name="T3" fmla="*/ 1237 h 1237"/>
                <a:gd name="T4" fmla="*/ 141 w 203"/>
                <a:gd name="T5" fmla="*/ 1220 h 1237"/>
                <a:gd name="T6" fmla="*/ 155 w 203"/>
                <a:gd name="T7" fmla="*/ 1197 h 1237"/>
                <a:gd name="T8" fmla="*/ 168 w 203"/>
                <a:gd name="T9" fmla="*/ 1172 h 1237"/>
                <a:gd name="T10" fmla="*/ 179 w 203"/>
                <a:gd name="T11" fmla="*/ 1147 h 1237"/>
                <a:gd name="T12" fmla="*/ 189 w 203"/>
                <a:gd name="T13" fmla="*/ 1121 h 1237"/>
                <a:gd name="T14" fmla="*/ 196 w 203"/>
                <a:gd name="T15" fmla="*/ 1097 h 1237"/>
                <a:gd name="T16" fmla="*/ 202 w 203"/>
                <a:gd name="T17" fmla="*/ 1076 h 1237"/>
                <a:gd name="T18" fmla="*/ 203 w 203"/>
                <a:gd name="T19" fmla="*/ 1061 h 1237"/>
                <a:gd name="T20" fmla="*/ 196 w 203"/>
                <a:gd name="T21" fmla="*/ 967 h 1237"/>
                <a:gd name="T22" fmla="*/ 176 w 203"/>
                <a:gd name="T23" fmla="*/ 881 h 1237"/>
                <a:gd name="T24" fmla="*/ 147 w 203"/>
                <a:gd name="T25" fmla="*/ 798 h 1237"/>
                <a:gd name="T26" fmla="*/ 113 w 203"/>
                <a:gd name="T27" fmla="*/ 716 h 1237"/>
                <a:gd name="T28" fmla="*/ 79 w 203"/>
                <a:gd name="T29" fmla="*/ 630 h 1237"/>
                <a:gd name="T30" fmla="*/ 50 w 203"/>
                <a:gd name="T31" fmla="*/ 537 h 1237"/>
                <a:gd name="T32" fmla="*/ 29 w 203"/>
                <a:gd name="T33" fmla="*/ 432 h 1237"/>
                <a:gd name="T34" fmla="*/ 20 w 203"/>
                <a:gd name="T35" fmla="*/ 310 h 1237"/>
                <a:gd name="T36" fmla="*/ 23 w 203"/>
                <a:gd name="T37" fmla="*/ 268 h 1237"/>
                <a:gd name="T38" fmla="*/ 31 w 203"/>
                <a:gd name="T39" fmla="*/ 221 h 1237"/>
                <a:gd name="T40" fmla="*/ 44 w 203"/>
                <a:gd name="T41" fmla="*/ 176 h 1237"/>
                <a:gd name="T42" fmla="*/ 58 w 203"/>
                <a:gd name="T43" fmla="*/ 133 h 1237"/>
                <a:gd name="T44" fmla="*/ 71 w 203"/>
                <a:gd name="T45" fmla="*/ 94 h 1237"/>
                <a:gd name="T46" fmla="*/ 84 w 203"/>
                <a:gd name="T47" fmla="*/ 63 h 1237"/>
                <a:gd name="T48" fmla="*/ 92 w 203"/>
                <a:gd name="T49" fmla="*/ 44 h 1237"/>
                <a:gd name="T50" fmla="*/ 95 w 203"/>
                <a:gd name="T51" fmla="*/ 37 h 1237"/>
                <a:gd name="T52" fmla="*/ 91 w 203"/>
                <a:gd name="T53" fmla="*/ 0 h 1237"/>
                <a:gd name="T54" fmla="*/ 86 w 203"/>
                <a:gd name="T55" fmla="*/ 7 h 1237"/>
                <a:gd name="T56" fmla="*/ 76 w 203"/>
                <a:gd name="T57" fmla="*/ 30 h 1237"/>
                <a:gd name="T58" fmla="*/ 62 w 203"/>
                <a:gd name="T59" fmla="*/ 62 h 1237"/>
                <a:gd name="T60" fmla="*/ 45 w 203"/>
                <a:gd name="T61" fmla="*/ 104 h 1237"/>
                <a:gd name="T62" fmla="*/ 29 w 203"/>
                <a:gd name="T63" fmla="*/ 152 h 1237"/>
                <a:gd name="T64" fmla="*/ 15 w 203"/>
                <a:gd name="T65" fmla="*/ 204 h 1237"/>
                <a:gd name="T66" fmla="*/ 5 w 203"/>
                <a:gd name="T67" fmla="*/ 258 h 1237"/>
                <a:gd name="T68" fmla="*/ 0 w 203"/>
                <a:gd name="T69" fmla="*/ 310 h 1237"/>
                <a:gd name="T70" fmla="*/ 7 w 203"/>
                <a:gd name="T71" fmla="*/ 427 h 1237"/>
                <a:gd name="T72" fmla="*/ 29 w 203"/>
                <a:gd name="T73" fmla="*/ 536 h 1237"/>
                <a:gd name="T74" fmla="*/ 57 w 203"/>
                <a:gd name="T75" fmla="*/ 637 h 1237"/>
                <a:gd name="T76" fmla="*/ 89 w 203"/>
                <a:gd name="T77" fmla="*/ 731 h 1237"/>
                <a:gd name="T78" fmla="*/ 120 w 203"/>
                <a:gd name="T79" fmla="*/ 819 h 1237"/>
                <a:gd name="T80" fmla="*/ 148 w 203"/>
                <a:gd name="T81" fmla="*/ 901 h 1237"/>
                <a:gd name="T82" fmla="*/ 169 w 203"/>
                <a:gd name="T83" fmla="*/ 980 h 1237"/>
                <a:gd name="T84" fmla="*/ 176 w 203"/>
                <a:gd name="T85" fmla="*/ 1055 h 1237"/>
                <a:gd name="T86" fmla="*/ 175 w 203"/>
                <a:gd name="T87" fmla="*/ 1065 h 1237"/>
                <a:gd name="T88" fmla="*/ 172 w 203"/>
                <a:gd name="T89" fmla="*/ 1080 h 1237"/>
                <a:gd name="T90" fmla="*/ 168 w 203"/>
                <a:gd name="T91" fmla="*/ 1099 h 1237"/>
                <a:gd name="T92" fmla="*/ 161 w 203"/>
                <a:gd name="T93" fmla="*/ 1120 h 1237"/>
                <a:gd name="T94" fmla="*/ 154 w 203"/>
                <a:gd name="T95" fmla="*/ 1144 h 1237"/>
                <a:gd name="T96" fmla="*/ 144 w 203"/>
                <a:gd name="T97" fmla="*/ 1169 h 1237"/>
                <a:gd name="T98" fmla="*/ 133 w 203"/>
                <a:gd name="T99" fmla="*/ 1193 h 1237"/>
                <a:gd name="T100" fmla="*/ 120 w 203"/>
                <a:gd name="T101" fmla="*/ 121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3" h="1237">
                  <a:moveTo>
                    <a:pt x="120" y="1216"/>
                  </a:moveTo>
                  <a:lnTo>
                    <a:pt x="129" y="1237"/>
                  </a:lnTo>
                  <a:lnTo>
                    <a:pt x="141" y="1220"/>
                  </a:lnTo>
                  <a:lnTo>
                    <a:pt x="155" y="1197"/>
                  </a:lnTo>
                  <a:lnTo>
                    <a:pt x="168" y="1172"/>
                  </a:lnTo>
                  <a:lnTo>
                    <a:pt x="179" y="1147"/>
                  </a:lnTo>
                  <a:lnTo>
                    <a:pt x="189" y="1121"/>
                  </a:lnTo>
                  <a:lnTo>
                    <a:pt x="196" y="1097"/>
                  </a:lnTo>
                  <a:lnTo>
                    <a:pt x="202" y="1076"/>
                  </a:lnTo>
                  <a:lnTo>
                    <a:pt x="203" y="1061"/>
                  </a:lnTo>
                  <a:lnTo>
                    <a:pt x="196" y="967"/>
                  </a:lnTo>
                  <a:lnTo>
                    <a:pt x="176" y="881"/>
                  </a:lnTo>
                  <a:lnTo>
                    <a:pt x="147" y="798"/>
                  </a:lnTo>
                  <a:lnTo>
                    <a:pt x="113" y="716"/>
                  </a:lnTo>
                  <a:lnTo>
                    <a:pt x="79" y="630"/>
                  </a:lnTo>
                  <a:lnTo>
                    <a:pt x="50" y="537"/>
                  </a:lnTo>
                  <a:lnTo>
                    <a:pt x="29" y="432"/>
                  </a:lnTo>
                  <a:lnTo>
                    <a:pt x="20" y="310"/>
                  </a:lnTo>
                  <a:lnTo>
                    <a:pt x="23" y="268"/>
                  </a:lnTo>
                  <a:lnTo>
                    <a:pt x="31" y="221"/>
                  </a:lnTo>
                  <a:lnTo>
                    <a:pt x="44" y="176"/>
                  </a:lnTo>
                  <a:lnTo>
                    <a:pt x="58" y="133"/>
                  </a:lnTo>
                  <a:lnTo>
                    <a:pt x="71" y="94"/>
                  </a:lnTo>
                  <a:lnTo>
                    <a:pt x="84" y="63"/>
                  </a:lnTo>
                  <a:lnTo>
                    <a:pt x="92" y="44"/>
                  </a:lnTo>
                  <a:lnTo>
                    <a:pt x="95" y="37"/>
                  </a:lnTo>
                  <a:lnTo>
                    <a:pt x="91" y="0"/>
                  </a:lnTo>
                  <a:lnTo>
                    <a:pt x="86" y="7"/>
                  </a:lnTo>
                  <a:lnTo>
                    <a:pt x="76" y="30"/>
                  </a:lnTo>
                  <a:lnTo>
                    <a:pt x="62" y="62"/>
                  </a:lnTo>
                  <a:lnTo>
                    <a:pt x="45" y="104"/>
                  </a:lnTo>
                  <a:lnTo>
                    <a:pt x="29" y="152"/>
                  </a:lnTo>
                  <a:lnTo>
                    <a:pt x="15" y="204"/>
                  </a:lnTo>
                  <a:lnTo>
                    <a:pt x="5" y="258"/>
                  </a:lnTo>
                  <a:lnTo>
                    <a:pt x="0" y="310"/>
                  </a:lnTo>
                  <a:lnTo>
                    <a:pt x="7" y="427"/>
                  </a:lnTo>
                  <a:lnTo>
                    <a:pt x="29" y="536"/>
                  </a:lnTo>
                  <a:lnTo>
                    <a:pt x="57" y="637"/>
                  </a:lnTo>
                  <a:lnTo>
                    <a:pt x="89" y="731"/>
                  </a:lnTo>
                  <a:lnTo>
                    <a:pt x="120" y="819"/>
                  </a:lnTo>
                  <a:lnTo>
                    <a:pt x="148" y="901"/>
                  </a:lnTo>
                  <a:lnTo>
                    <a:pt x="169" y="980"/>
                  </a:lnTo>
                  <a:lnTo>
                    <a:pt x="176" y="1055"/>
                  </a:lnTo>
                  <a:lnTo>
                    <a:pt x="175" y="1065"/>
                  </a:lnTo>
                  <a:lnTo>
                    <a:pt x="172" y="1080"/>
                  </a:lnTo>
                  <a:lnTo>
                    <a:pt x="168" y="1099"/>
                  </a:lnTo>
                  <a:lnTo>
                    <a:pt x="161" y="1120"/>
                  </a:lnTo>
                  <a:lnTo>
                    <a:pt x="154" y="1144"/>
                  </a:lnTo>
                  <a:lnTo>
                    <a:pt x="144" y="1169"/>
                  </a:lnTo>
                  <a:lnTo>
                    <a:pt x="133" y="1193"/>
                  </a:lnTo>
                  <a:lnTo>
                    <a:pt x="120" y="1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8" name="Freeform 110"/>
            <p:cNvSpPr/>
            <p:nvPr/>
          </p:nvSpPr>
          <p:spPr bwMode="auto">
            <a:xfrm>
              <a:off x="5209" y="1173"/>
              <a:ext cx="86" cy="620"/>
            </a:xfrm>
            <a:custGeom>
              <a:avLst/>
              <a:gdLst>
                <a:gd name="T0" fmla="*/ 99 w 172"/>
                <a:gd name="T1" fmla="*/ 1210 h 1241"/>
                <a:gd name="T2" fmla="*/ 104 w 172"/>
                <a:gd name="T3" fmla="*/ 1241 h 1241"/>
                <a:gd name="T4" fmla="*/ 107 w 172"/>
                <a:gd name="T5" fmla="*/ 1237 h 1241"/>
                <a:gd name="T6" fmla="*/ 116 w 172"/>
                <a:gd name="T7" fmla="*/ 1226 h 1241"/>
                <a:gd name="T8" fmla="*/ 125 w 172"/>
                <a:gd name="T9" fmla="*/ 1205 h 1241"/>
                <a:gd name="T10" fmla="*/ 138 w 172"/>
                <a:gd name="T11" fmla="*/ 1176 h 1241"/>
                <a:gd name="T12" fmla="*/ 151 w 172"/>
                <a:gd name="T13" fmla="*/ 1138 h 1241"/>
                <a:gd name="T14" fmla="*/ 162 w 172"/>
                <a:gd name="T15" fmla="*/ 1093 h 1241"/>
                <a:gd name="T16" fmla="*/ 169 w 172"/>
                <a:gd name="T17" fmla="*/ 1037 h 1241"/>
                <a:gd name="T18" fmla="*/ 172 w 172"/>
                <a:gd name="T19" fmla="*/ 972 h 1241"/>
                <a:gd name="T20" fmla="*/ 165 w 172"/>
                <a:gd name="T21" fmla="*/ 880 h 1241"/>
                <a:gd name="T22" fmla="*/ 148 w 172"/>
                <a:gd name="T23" fmla="*/ 786 h 1241"/>
                <a:gd name="T24" fmla="*/ 124 w 172"/>
                <a:gd name="T25" fmla="*/ 691 h 1241"/>
                <a:gd name="T26" fmla="*/ 97 w 172"/>
                <a:gd name="T27" fmla="*/ 597 h 1241"/>
                <a:gd name="T28" fmla="*/ 71 w 172"/>
                <a:gd name="T29" fmla="*/ 505 h 1241"/>
                <a:gd name="T30" fmla="*/ 47 w 172"/>
                <a:gd name="T31" fmla="*/ 415 h 1241"/>
                <a:gd name="T32" fmla="*/ 30 w 172"/>
                <a:gd name="T33" fmla="*/ 329 h 1241"/>
                <a:gd name="T34" fmla="*/ 23 w 172"/>
                <a:gd name="T35" fmla="*/ 248 h 1241"/>
                <a:gd name="T36" fmla="*/ 26 w 172"/>
                <a:gd name="T37" fmla="*/ 210 h 1241"/>
                <a:gd name="T38" fmla="*/ 33 w 172"/>
                <a:gd name="T39" fmla="*/ 174 h 1241"/>
                <a:gd name="T40" fmla="*/ 42 w 172"/>
                <a:gd name="T41" fmla="*/ 138 h 1241"/>
                <a:gd name="T42" fmla="*/ 55 w 172"/>
                <a:gd name="T43" fmla="*/ 106 h 1241"/>
                <a:gd name="T44" fmla="*/ 69 w 172"/>
                <a:gd name="T45" fmla="*/ 79 h 1241"/>
                <a:gd name="T46" fmla="*/ 82 w 172"/>
                <a:gd name="T47" fmla="*/ 57 h 1241"/>
                <a:gd name="T48" fmla="*/ 95 w 172"/>
                <a:gd name="T49" fmla="*/ 38 h 1241"/>
                <a:gd name="T50" fmla="*/ 104 w 172"/>
                <a:gd name="T51" fmla="*/ 28 h 1241"/>
                <a:gd name="T52" fmla="*/ 97 w 172"/>
                <a:gd name="T53" fmla="*/ 0 h 1241"/>
                <a:gd name="T54" fmla="*/ 79 w 172"/>
                <a:gd name="T55" fmla="*/ 20 h 1241"/>
                <a:gd name="T56" fmla="*/ 62 w 172"/>
                <a:gd name="T57" fmla="*/ 48 h 1241"/>
                <a:gd name="T58" fmla="*/ 45 w 172"/>
                <a:gd name="T59" fmla="*/ 81 h 1241"/>
                <a:gd name="T60" fmla="*/ 31 w 172"/>
                <a:gd name="T61" fmla="*/ 116 h 1241"/>
                <a:gd name="T62" fmla="*/ 18 w 172"/>
                <a:gd name="T63" fmla="*/ 153 h 1241"/>
                <a:gd name="T64" fmla="*/ 9 w 172"/>
                <a:gd name="T65" fmla="*/ 189 h 1241"/>
                <a:gd name="T66" fmla="*/ 3 w 172"/>
                <a:gd name="T67" fmla="*/ 223 h 1241"/>
                <a:gd name="T68" fmla="*/ 0 w 172"/>
                <a:gd name="T69" fmla="*/ 251 h 1241"/>
                <a:gd name="T70" fmla="*/ 7 w 172"/>
                <a:gd name="T71" fmla="*/ 340 h 1241"/>
                <a:gd name="T72" fmla="*/ 24 w 172"/>
                <a:gd name="T73" fmla="*/ 432 h 1241"/>
                <a:gd name="T74" fmla="*/ 48 w 172"/>
                <a:gd name="T75" fmla="*/ 525 h 1241"/>
                <a:gd name="T76" fmla="*/ 75 w 172"/>
                <a:gd name="T77" fmla="*/ 618 h 1241"/>
                <a:gd name="T78" fmla="*/ 102 w 172"/>
                <a:gd name="T79" fmla="*/ 711 h 1241"/>
                <a:gd name="T80" fmla="*/ 125 w 172"/>
                <a:gd name="T81" fmla="*/ 801 h 1241"/>
                <a:gd name="T82" fmla="*/ 142 w 172"/>
                <a:gd name="T83" fmla="*/ 887 h 1241"/>
                <a:gd name="T84" fmla="*/ 149 w 172"/>
                <a:gd name="T85" fmla="*/ 971 h 1241"/>
                <a:gd name="T86" fmla="*/ 148 w 172"/>
                <a:gd name="T87" fmla="*/ 1007 h 1241"/>
                <a:gd name="T88" fmla="*/ 147 w 172"/>
                <a:gd name="T89" fmla="*/ 1042 h 1241"/>
                <a:gd name="T90" fmla="*/ 142 w 172"/>
                <a:gd name="T91" fmla="*/ 1076 h 1241"/>
                <a:gd name="T92" fmla="*/ 137 w 172"/>
                <a:gd name="T93" fmla="*/ 1109 h 1241"/>
                <a:gd name="T94" fmla="*/ 128 w 172"/>
                <a:gd name="T95" fmla="*/ 1140 h 1241"/>
                <a:gd name="T96" fmla="*/ 120 w 172"/>
                <a:gd name="T97" fmla="*/ 1167 h 1241"/>
                <a:gd name="T98" fmla="*/ 110 w 172"/>
                <a:gd name="T99" fmla="*/ 1191 h 1241"/>
                <a:gd name="T100" fmla="*/ 99 w 172"/>
                <a:gd name="T101" fmla="*/ 1210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" h="1241">
                  <a:moveTo>
                    <a:pt x="99" y="1210"/>
                  </a:moveTo>
                  <a:lnTo>
                    <a:pt x="104" y="1241"/>
                  </a:lnTo>
                  <a:lnTo>
                    <a:pt x="107" y="1237"/>
                  </a:lnTo>
                  <a:lnTo>
                    <a:pt x="116" y="1226"/>
                  </a:lnTo>
                  <a:lnTo>
                    <a:pt x="125" y="1205"/>
                  </a:lnTo>
                  <a:lnTo>
                    <a:pt x="138" y="1176"/>
                  </a:lnTo>
                  <a:lnTo>
                    <a:pt x="151" y="1138"/>
                  </a:lnTo>
                  <a:lnTo>
                    <a:pt x="162" y="1093"/>
                  </a:lnTo>
                  <a:lnTo>
                    <a:pt x="169" y="1037"/>
                  </a:lnTo>
                  <a:lnTo>
                    <a:pt x="172" y="972"/>
                  </a:lnTo>
                  <a:lnTo>
                    <a:pt x="165" y="880"/>
                  </a:lnTo>
                  <a:lnTo>
                    <a:pt x="148" y="786"/>
                  </a:lnTo>
                  <a:lnTo>
                    <a:pt x="124" y="691"/>
                  </a:lnTo>
                  <a:lnTo>
                    <a:pt x="97" y="597"/>
                  </a:lnTo>
                  <a:lnTo>
                    <a:pt x="71" y="505"/>
                  </a:lnTo>
                  <a:lnTo>
                    <a:pt x="47" y="415"/>
                  </a:lnTo>
                  <a:lnTo>
                    <a:pt x="30" y="329"/>
                  </a:lnTo>
                  <a:lnTo>
                    <a:pt x="23" y="248"/>
                  </a:lnTo>
                  <a:lnTo>
                    <a:pt x="26" y="210"/>
                  </a:lnTo>
                  <a:lnTo>
                    <a:pt x="33" y="174"/>
                  </a:lnTo>
                  <a:lnTo>
                    <a:pt x="42" y="138"/>
                  </a:lnTo>
                  <a:lnTo>
                    <a:pt x="55" y="106"/>
                  </a:lnTo>
                  <a:lnTo>
                    <a:pt x="69" y="79"/>
                  </a:lnTo>
                  <a:lnTo>
                    <a:pt x="82" y="57"/>
                  </a:lnTo>
                  <a:lnTo>
                    <a:pt x="95" y="38"/>
                  </a:lnTo>
                  <a:lnTo>
                    <a:pt x="104" y="28"/>
                  </a:lnTo>
                  <a:lnTo>
                    <a:pt x="97" y="0"/>
                  </a:lnTo>
                  <a:lnTo>
                    <a:pt x="79" y="20"/>
                  </a:lnTo>
                  <a:lnTo>
                    <a:pt x="62" y="48"/>
                  </a:lnTo>
                  <a:lnTo>
                    <a:pt x="45" y="81"/>
                  </a:lnTo>
                  <a:lnTo>
                    <a:pt x="31" y="116"/>
                  </a:lnTo>
                  <a:lnTo>
                    <a:pt x="18" y="153"/>
                  </a:lnTo>
                  <a:lnTo>
                    <a:pt x="9" y="189"/>
                  </a:lnTo>
                  <a:lnTo>
                    <a:pt x="3" y="223"/>
                  </a:lnTo>
                  <a:lnTo>
                    <a:pt x="0" y="251"/>
                  </a:lnTo>
                  <a:lnTo>
                    <a:pt x="7" y="340"/>
                  </a:lnTo>
                  <a:lnTo>
                    <a:pt x="24" y="432"/>
                  </a:lnTo>
                  <a:lnTo>
                    <a:pt x="48" y="525"/>
                  </a:lnTo>
                  <a:lnTo>
                    <a:pt x="75" y="618"/>
                  </a:lnTo>
                  <a:lnTo>
                    <a:pt x="102" y="711"/>
                  </a:lnTo>
                  <a:lnTo>
                    <a:pt x="125" y="801"/>
                  </a:lnTo>
                  <a:lnTo>
                    <a:pt x="142" y="887"/>
                  </a:lnTo>
                  <a:lnTo>
                    <a:pt x="149" y="971"/>
                  </a:lnTo>
                  <a:lnTo>
                    <a:pt x="148" y="1007"/>
                  </a:lnTo>
                  <a:lnTo>
                    <a:pt x="147" y="1042"/>
                  </a:lnTo>
                  <a:lnTo>
                    <a:pt x="142" y="1076"/>
                  </a:lnTo>
                  <a:lnTo>
                    <a:pt x="137" y="1109"/>
                  </a:lnTo>
                  <a:lnTo>
                    <a:pt x="128" y="1140"/>
                  </a:lnTo>
                  <a:lnTo>
                    <a:pt x="120" y="1167"/>
                  </a:lnTo>
                  <a:lnTo>
                    <a:pt x="110" y="1191"/>
                  </a:lnTo>
                  <a:lnTo>
                    <a:pt x="99" y="1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9" name="Freeform 111"/>
            <p:cNvSpPr/>
            <p:nvPr/>
          </p:nvSpPr>
          <p:spPr bwMode="auto">
            <a:xfrm>
              <a:off x="5162" y="1945"/>
              <a:ext cx="49" cy="104"/>
            </a:xfrm>
            <a:custGeom>
              <a:avLst/>
              <a:gdLst>
                <a:gd name="T0" fmla="*/ 90 w 98"/>
                <a:gd name="T1" fmla="*/ 0 h 207"/>
                <a:gd name="T2" fmla="*/ 86 w 98"/>
                <a:gd name="T3" fmla="*/ 3 h 207"/>
                <a:gd name="T4" fmla="*/ 76 w 98"/>
                <a:gd name="T5" fmla="*/ 10 h 207"/>
                <a:gd name="T6" fmla="*/ 63 w 98"/>
                <a:gd name="T7" fmla="*/ 25 h 207"/>
                <a:gd name="T8" fmla="*/ 46 w 98"/>
                <a:gd name="T9" fmla="*/ 45 h 207"/>
                <a:gd name="T10" fmla="*/ 31 w 98"/>
                <a:gd name="T11" fmla="*/ 73 h 207"/>
                <a:gd name="T12" fmla="*/ 15 w 98"/>
                <a:gd name="T13" fmla="*/ 110 h 207"/>
                <a:gd name="T14" fmla="*/ 5 w 98"/>
                <a:gd name="T15" fmla="*/ 154 h 207"/>
                <a:gd name="T16" fmla="*/ 0 w 98"/>
                <a:gd name="T17" fmla="*/ 207 h 207"/>
                <a:gd name="T18" fmla="*/ 15 w 98"/>
                <a:gd name="T19" fmla="*/ 199 h 207"/>
                <a:gd name="T20" fmla="*/ 15 w 98"/>
                <a:gd name="T21" fmla="*/ 163 h 207"/>
                <a:gd name="T22" fmla="*/ 24 w 98"/>
                <a:gd name="T23" fmla="*/ 130 h 207"/>
                <a:gd name="T24" fmla="*/ 35 w 98"/>
                <a:gd name="T25" fmla="*/ 99 h 207"/>
                <a:gd name="T26" fmla="*/ 49 w 98"/>
                <a:gd name="T27" fmla="*/ 70 h 207"/>
                <a:gd name="T28" fmla="*/ 65 w 98"/>
                <a:gd name="T29" fmla="*/ 48 h 207"/>
                <a:gd name="T30" fmla="*/ 80 w 98"/>
                <a:gd name="T31" fmla="*/ 31 h 207"/>
                <a:gd name="T32" fmla="*/ 91 w 98"/>
                <a:gd name="T33" fmla="*/ 20 h 207"/>
                <a:gd name="T34" fmla="*/ 98 w 98"/>
                <a:gd name="T35" fmla="*/ 17 h 207"/>
                <a:gd name="T36" fmla="*/ 90 w 98"/>
                <a:gd name="T3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207">
                  <a:moveTo>
                    <a:pt x="90" y="0"/>
                  </a:moveTo>
                  <a:lnTo>
                    <a:pt x="86" y="3"/>
                  </a:lnTo>
                  <a:lnTo>
                    <a:pt x="76" y="10"/>
                  </a:lnTo>
                  <a:lnTo>
                    <a:pt x="63" y="25"/>
                  </a:lnTo>
                  <a:lnTo>
                    <a:pt x="46" y="45"/>
                  </a:lnTo>
                  <a:lnTo>
                    <a:pt x="31" y="73"/>
                  </a:lnTo>
                  <a:lnTo>
                    <a:pt x="15" y="110"/>
                  </a:lnTo>
                  <a:lnTo>
                    <a:pt x="5" y="154"/>
                  </a:lnTo>
                  <a:lnTo>
                    <a:pt x="0" y="207"/>
                  </a:lnTo>
                  <a:lnTo>
                    <a:pt x="15" y="199"/>
                  </a:lnTo>
                  <a:lnTo>
                    <a:pt x="15" y="163"/>
                  </a:lnTo>
                  <a:lnTo>
                    <a:pt x="24" y="130"/>
                  </a:lnTo>
                  <a:lnTo>
                    <a:pt x="35" y="99"/>
                  </a:lnTo>
                  <a:lnTo>
                    <a:pt x="49" y="70"/>
                  </a:lnTo>
                  <a:lnTo>
                    <a:pt x="65" y="48"/>
                  </a:lnTo>
                  <a:lnTo>
                    <a:pt x="80" y="31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041" name="Group 113"/>
          <p:cNvGrpSpPr/>
          <p:nvPr/>
        </p:nvGrpSpPr>
        <p:grpSpPr bwMode="auto">
          <a:xfrm>
            <a:off x="11055985" y="431800"/>
            <a:ext cx="528638" cy="3405188"/>
            <a:chOff x="5088" y="0"/>
            <a:chExt cx="333" cy="2145"/>
          </a:xfrm>
        </p:grpSpPr>
        <p:sp>
          <p:nvSpPr>
            <p:cNvPr id="125042" name="AutoShape 114"/>
            <p:cNvSpPr>
              <a:spLocks noChangeAspect="1" noChangeArrowheads="1" noTextEdit="1"/>
            </p:cNvSpPr>
            <p:nvPr/>
          </p:nvSpPr>
          <p:spPr bwMode="auto">
            <a:xfrm>
              <a:off x="5088" y="0"/>
              <a:ext cx="333" cy="2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43" name="Freeform 115"/>
            <p:cNvSpPr/>
            <p:nvPr/>
          </p:nvSpPr>
          <p:spPr bwMode="auto">
            <a:xfrm>
              <a:off x="5184" y="981"/>
              <a:ext cx="93" cy="342"/>
            </a:xfrm>
            <a:custGeom>
              <a:avLst/>
              <a:gdLst>
                <a:gd name="T0" fmla="*/ 87 w 186"/>
                <a:gd name="T1" fmla="*/ 678 h 684"/>
                <a:gd name="T2" fmla="*/ 115 w 186"/>
                <a:gd name="T3" fmla="*/ 634 h 684"/>
                <a:gd name="T4" fmla="*/ 153 w 186"/>
                <a:gd name="T5" fmla="*/ 564 h 684"/>
                <a:gd name="T6" fmla="*/ 182 w 186"/>
                <a:gd name="T7" fmla="*/ 482 h 684"/>
                <a:gd name="T8" fmla="*/ 180 w 186"/>
                <a:gd name="T9" fmla="*/ 397 h 684"/>
                <a:gd name="T10" fmla="*/ 151 w 186"/>
                <a:gd name="T11" fmla="*/ 318 h 684"/>
                <a:gd name="T12" fmla="*/ 108 w 186"/>
                <a:gd name="T13" fmla="*/ 254 h 684"/>
                <a:gd name="T14" fmla="*/ 72 w 186"/>
                <a:gd name="T15" fmla="*/ 208 h 684"/>
                <a:gd name="T16" fmla="*/ 52 w 186"/>
                <a:gd name="T17" fmla="*/ 183 h 684"/>
                <a:gd name="T18" fmla="*/ 37 w 186"/>
                <a:gd name="T19" fmla="*/ 159 h 684"/>
                <a:gd name="T20" fmla="*/ 22 w 186"/>
                <a:gd name="T21" fmla="*/ 134 h 684"/>
                <a:gd name="T22" fmla="*/ 15 w 186"/>
                <a:gd name="T23" fmla="*/ 105 h 684"/>
                <a:gd name="T24" fmla="*/ 20 w 186"/>
                <a:gd name="T25" fmla="*/ 60 h 684"/>
                <a:gd name="T26" fmla="*/ 48 w 186"/>
                <a:gd name="T27" fmla="*/ 19 h 684"/>
                <a:gd name="T28" fmla="*/ 52 w 186"/>
                <a:gd name="T29" fmla="*/ 10 h 684"/>
                <a:gd name="T30" fmla="*/ 49 w 186"/>
                <a:gd name="T31" fmla="*/ 1 h 684"/>
                <a:gd name="T32" fmla="*/ 39 w 186"/>
                <a:gd name="T33" fmla="*/ 8 h 684"/>
                <a:gd name="T34" fmla="*/ 22 w 186"/>
                <a:gd name="T35" fmla="*/ 29 h 684"/>
                <a:gd name="T36" fmla="*/ 8 w 186"/>
                <a:gd name="T37" fmla="*/ 55 h 684"/>
                <a:gd name="T38" fmla="*/ 1 w 186"/>
                <a:gd name="T39" fmla="*/ 80 h 684"/>
                <a:gd name="T40" fmla="*/ 1 w 186"/>
                <a:gd name="T41" fmla="*/ 108 h 684"/>
                <a:gd name="T42" fmla="*/ 8 w 186"/>
                <a:gd name="T43" fmla="*/ 141 h 684"/>
                <a:gd name="T44" fmla="*/ 22 w 186"/>
                <a:gd name="T45" fmla="*/ 173 h 684"/>
                <a:gd name="T46" fmla="*/ 48 w 186"/>
                <a:gd name="T47" fmla="*/ 208 h 684"/>
                <a:gd name="T48" fmla="*/ 93 w 186"/>
                <a:gd name="T49" fmla="*/ 263 h 684"/>
                <a:gd name="T50" fmla="*/ 134 w 186"/>
                <a:gd name="T51" fmla="*/ 327 h 684"/>
                <a:gd name="T52" fmla="*/ 155 w 186"/>
                <a:gd name="T53" fmla="*/ 379 h 684"/>
                <a:gd name="T54" fmla="*/ 165 w 186"/>
                <a:gd name="T55" fmla="*/ 423 h 684"/>
                <a:gd name="T56" fmla="*/ 165 w 186"/>
                <a:gd name="T57" fmla="*/ 474 h 684"/>
                <a:gd name="T58" fmla="*/ 144 w 186"/>
                <a:gd name="T59" fmla="*/ 541 h 684"/>
                <a:gd name="T60" fmla="*/ 111 w 186"/>
                <a:gd name="T61" fmla="*/ 602 h 684"/>
                <a:gd name="T62" fmla="*/ 86 w 186"/>
                <a:gd name="T63" fmla="*/ 641 h 684"/>
                <a:gd name="T64" fmla="*/ 83 w 186"/>
                <a:gd name="T65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6" h="684">
                  <a:moveTo>
                    <a:pt x="83" y="684"/>
                  </a:moveTo>
                  <a:lnTo>
                    <a:pt x="87" y="678"/>
                  </a:lnTo>
                  <a:lnTo>
                    <a:pt x="100" y="660"/>
                  </a:lnTo>
                  <a:lnTo>
                    <a:pt x="115" y="634"/>
                  </a:lnTo>
                  <a:lnTo>
                    <a:pt x="135" y="600"/>
                  </a:lnTo>
                  <a:lnTo>
                    <a:pt x="153" y="564"/>
                  </a:lnTo>
                  <a:lnTo>
                    <a:pt x="170" y="523"/>
                  </a:lnTo>
                  <a:lnTo>
                    <a:pt x="182" y="482"/>
                  </a:lnTo>
                  <a:lnTo>
                    <a:pt x="186" y="442"/>
                  </a:lnTo>
                  <a:lnTo>
                    <a:pt x="180" y="397"/>
                  </a:lnTo>
                  <a:lnTo>
                    <a:pt x="167" y="356"/>
                  </a:lnTo>
                  <a:lnTo>
                    <a:pt x="151" y="318"/>
                  </a:lnTo>
                  <a:lnTo>
                    <a:pt x="129" y="283"/>
                  </a:lnTo>
                  <a:lnTo>
                    <a:pt x="108" y="254"/>
                  </a:lnTo>
                  <a:lnTo>
                    <a:pt x="89" y="228"/>
                  </a:lnTo>
                  <a:lnTo>
                    <a:pt x="72" y="208"/>
                  </a:lnTo>
                  <a:lnTo>
                    <a:pt x="60" y="194"/>
                  </a:lnTo>
                  <a:lnTo>
                    <a:pt x="52" y="183"/>
                  </a:lnTo>
                  <a:lnTo>
                    <a:pt x="44" y="172"/>
                  </a:lnTo>
                  <a:lnTo>
                    <a:pt x="37" y="159"/>
                  </a:lnTo>
                  <a:lnTo>
                    <a:pt x="29" y="146"/>
                  </a:lnTo>
                  <a:lnTo>
                    <a:pt x="22" y="134"/>
                  </a:lnTo>
                  <a:lnTo>
                    <a:pt x="18" y="120"/>
                  </a:lnTo>
                  <a:lnTo>
                    <a:pt x="15" y="105"/>
                  </a:lnTo>
                  <a:lnTo>
                    <a:pt x="14" y="90"/>
                  </a:lnTo>
                  <a:lnTo>
                    <a:pt x="20" y="60"/>
                  </a:lnTo>
                  <a:lnTo>
                    <a:pt x="34" y="36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52" y="10"/>
                  </a:lnTo>
                  <a:lnTo>
                    <a:pt x="51" y="4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39" y="8"/>
                  </a:lnTo>
                  <a:lnTo>
                    <a:pt x="31" y="18"/>
                  </a:lnTo>
                  <a:lnTo>
                    <a:pt x="22" y="29"/>
                  </a:lnTo>
                  <a:lnTo>
                    <a:pt x="14" y="42"/>
                  </a:lnTo>
                  <a:lnTo>
                    <a:pt x="8" y="55"/>
                  </a:lnTo>
                  <a:lnTo>
                    <a:pt x="4" y="67"/>
                  </a:lnTo>
                  <a:lnTo>
                    <a:pt x="1" y="80"/>
                  </a:lnTo>
                  <a:lnTo>
                    <a:pt x="0" y="91"/>
                  </a:lnTo>
                  <a:lnTo>
                    <a:pt x="1" y="108"/>
                  </a:lnTo>
                  <a:lnTo>
                    <a:pt x="3" y="125"/>
                  </a:lnTo>
                  <a:lnTo>
                    <a:pt x="8" y="141"/>
                  </a:lnTo>
                  <a:lnTo>
                    <a:pt x="14" y="156"/>
                  </a:lnTo>
                  <a:lnTo>
                    <a:pt x="22" y="173"/>
                  </a:lnTo>
                  <a:lnTo>
                    <a:pt x="34" y="190"/>
                  </a:lnTo>
                  <a:lnTo>
                    <a:pt x="48" y="208"/>
                  </a:lnTo>
                  <a:lnTo>
                    <a:pt x="63" y="227"/>
                  </a:lnTo>
                  <a:lnTo>
                    <a:pt x="93" y="263"/>
                  </a:lnTo>
                  <a:lnTo>
                    <a:pt x="117" y="296"/>
                  </a:lnTo>
                  <a:lnTo>
                    <a:pt x="134" y="327"/>
                  </a:lnTo>
                  <a:lnTo>
                    <a:pt x="146" y="354"/>
                  </a:lnTo>
                  <a:lnTo>
                    <a:pt x="155" y="379"/>
                  </a:lnTo>
                  <a:lnTo>
                    <a:pt x="160" y="402"/>
                  </a:lnTo>
                  <a:lnTo>
                    <a:pt x="165" y="423"/>
                  </a:lnTo>
                  <a:lnTo>
                    <a:pt x="166" y="442"/>
                  </a:lnTo>
                  <a:lnTo>
                    <a:pt x="165" y="474"/>
                  </a:lnTo>
                  <a:lnTo>
                    <a:pt x="156" y="506"/>
                  </a:lnTo>
                  <a:lnTo>
                    <a:pt x="144" y="541"/>
                  </a:lnTo>
                  <a:lnTo>
                    <a:pt x="128" y="574"/>
                  </a:lnTo>
                  <a:lnTo>
                    <a:pt x="111" y="602"/>
                  </a:lnTo>
                  <a:lnTo>
                    <a:pt x="97" y="626"/>
                  </a:lnTo>
                  <a:lnTo>
                    <a:pt x="86" y="641"/>
                  </a:lnTo>
                  <a:lnTo>
                    <a:pt x="79" y="647"/>
                  </a:lnTo>
                  <a:lnTo>
                    <a:pt x="83" y="6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44" name="Freeform 116"/>
            <p:cNvSpPr/>
            <p:nvPr/>
          </p:nvSpPr>
          <p:spPr bwMode="auto">
            <a:xfrm>
              <a:off x="5195" y="776"/>
              <a:ext cx="87" cy="395"/>
            </a:xfrm>
            <a:custGeom>
              <a:avLst/>
              <a:gdLst>
                <a:gd name="T0" fmla="*/ 152 w 173"/>
                <a:gd name="T1" fmla="*/ 755 h 790"/>
                <a:gd name="T2" fmla="*/ 153 w 173"/>
                <a:gd name="T3" fmla="*/ 759 h 790"/>
                <a:gd name="T4" fmla="*/ 158 w 173"/>
                <a:gd name="T5" fmla="*/ 770 h 790"/>
                <a:gd name="T6" fmla="*/ 162 w 173"/>
                <a:gd name="T7" fmla="*/ 783 h 790"/>
                <a:gd name="T8" fmla="*/ 163 w 173"/>
                <a:gd name="T9" fmla="*/ 790 h 790"/>
                <a:gd name="T10" fmla="*/ 165 w 173"/>
                <a:gd name="T11" fmla="*/ 783 h 790"/>
                <a:gd name="T12" fmla="*/ 169 w 173"/>
                <a:gd name="T13" fmla="*/ 765 h 790"/>
                <a:gd name="T14" fmla="*/ 172 w 173"/>
                <a:gd name="T15" fmla="*/ 742 h 790"/>
                <a:gd name="T16" fmla="*/ 173 w 173"/>
                <a:gd name="T17" fmla="*/ 718 h 790"/>
                <a:gd name="T18" fmla="*/ 166 w 173"/>
                <a:gd name="T19" fmla="*/ 653 h 790"/>
                <a:gd name="T20" fmla="*/ 148 w 173"/>
                <a:gd name="T21" fmla="*/ 597 h 790"/>
                <a:gd name="T22" fmla="*/ 123 w 173"/>
                <a:gd name="T23" fmla="*/ 542 h 790"/>
                <a:gd name="T24" fmla="*/ 94 w 173"/>
                <a:gd name="T25" fmla="*/ 488 h 790"/>
                <a:gd name="T26" fmla="*/ 65 w 173"/>
                <a:gd name="T27" fmla="*/ 433 h 790"/>
                <a:gd name="T28" fmla="*/ 39 w 173"/>
                <a:gd name="T29" fmla="*/ 371 h 790"/>
                <a:gd name="T30" fmla="*/ 21 w 173"/>
                <a:gd name="T31" fmla="*/ 301 h 790"/>
                <a:gd name="T32" fmla="*/ 14 w 173"/>
                <a:gd name="T33" fmla="*/ 217 h 790"/>
                <a:gd name="T34" fmla="*/ 20 w 173"/>
                <a:gd name="T35" fmla="*/ 157 h 790"/>
                <a:gd name="T36" fmla="*/ 34 w 173"/>
                <a:gd name="T37" fmla="*/ 98 h 790"/>
                <a:gd name="T38" fmla="*/ 48 w 173"/>
                <a:gd name="T39" fmla="*/ 51 h 790"/>
                <a:gd name="T40" fmla="*/ 54 w 173"/>
                <a:gd name="T41" fmla="*/ 33 h 790"/>
                <a:gd name="T42" fmla="*/ 54 w 173"/>
                <a:gd name="T43" fmla="*/ 27 h 790"/>
                <a:gd name="T44" fmla="*/ 55 w 173"/>
                <a:gd name="T45" fmla="*/ 16 h 790"/>
                <a:gd name="T46" fmla="*/ 54 w 173"/>
                <a:gd name="T47" fmla="*/ 6 h 790"/>
                <a:gd name="T48" fmla="*/ 48 w 173"/>
                <a:gd name="T49" fmla="*/ 0 h 790"/>
                <a:gd name="T50" fmla="*/ 46 w 173"/>
                <a:gd name="T51" fmla="*/ 6 h 790"/>
                <a:gd name="T52" fmla="*/ 41 w 173"/>
                <a:gd name="T53" fmla="*/ 21 h 790"/>
                <a:gd name="T54" fmla="*/ 32 w 173"/>
                <a:gd name="T55" fmla="*/ 44 h 790"/>
                <a:gd name="T56" fmla="*/ 24 w 173"/>
                <a:gd name="T57" fmla="*/ 74 h 790"/>
                <a:gd name="T58" fmla="*/ 16 w 173"/>
                <a:gd name="T59" fmla="*/ 107 h 790"/>
                <a:gd name="T60" fmla="*/ 7 w 173"/>
                <a:gd name="T61" fmla="*/ 144 h 790"/>
                <a:gd name="T62" fmla="*/ 1 w 173"/>
                <a:gd name="T63" fmla="*/ 181 h 790"/>
                <a:gd name="T64" fmla="*/ 0 w 173"/>
                <a:gd name="T65" fmla="*/ 217 h 790"/>
                <a:gd name="T66" fmla="*/ 7 w 173"/>
                <a:gd name="T67" fmla="*/ 298 h 790"/>
                <a:gd name="T68" fmla="*/ 24 w 173"/>
                <a:gd name="T69" fmla="*/ 368 h 790"/>
                <a:gd name="T70" fmla="*/ 48 w 173"/>
                <a:gd name="T71" fmla="*/ 433 h 790"/>
                <a:gd name="T72" fmla="*/ 76 w 173"/>
                <a:gd name="T73" fmla="*/ 492 h 790"/>
                <a:gd name="T74" fmla="*/ 104 w 173"/>
                <a:gd name="T75" fmla="*/ 547 h 790"/>
                <a:gd name="T76" fmla="*/ 128 w 173"/>
                <a:gd name="T77" fmla="*/ 600 h 790"/>
                <a:gd name="T78" fmla="*/ 145 w 173"/>
                <a:gd name="T79" fmla="*/ 650 h 790"/>
                <a:gd name="T80" fmla="*/ 152 w 173"/>
                <a:gd name="T81" fmla="*/ 701 h 790"/>
                <a:gd name="T82" fmla="*/ 152 w 173"/>
                <a:gd name="T83" fmla="*/ 715 h 790"/>
                <a:gd name="T84" fmla="*/ 152 w 173"/>
                <a:gd name="T85" fmla="*/ 732 h 790"/>
                <a:gd name="T86" fmla="*/ 152 w 173"/>
                <a:gd name="T87" fmla="*/ 748 h 790"/>
                <a:gd name="T88" fmla="*/ 152 w 173"/>
                <a:gd name="T89" fmla="*/ 755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" h="790">
                  <a:moveTo>
                    <a:pt x="152" y="755"/>
                  </a:moveTo>
                  <a:lnTo>
                    <a:pt x="153" y="759"/>
                  </a:lnTo>
                  <a:lnTo>
                    <a:pt x="158" y="770"/>
                  </a:lnTo>
                  <a:lnTo>
                    <a:pt x="162" y="783"/>
                  </a:lnTo>
                  <a:lnTo>
                    <a:pt x="163" y="790"/>
                  </a:lnTo>
                  <a:lnTo>
                    <a:pt x="165" y="783"/>
                  </a:lnTo>
                  <a:lnTo>
                    <a:pt x="169" y="765"/>
                  </a:lnTo>
                  <a:lnTo>
                    <a:pt x="172" y="742"/>
                  </a:lnTo>
                  <a:lnTo>
                    <a:pt x="173" y="718"/>
                  </a:lnTo>
                  <a:lnTo>
                    <a:pt x="166" y="653"/>
                  </a:lnTo>
                  <a:lnTo>
                    <a:pt x="148" y="597"/>
                  </a:lnTo>
                  <a:lnTo>
                    <a:pt x="123" y="542"/>
                  </a:lnTo>
                  <a:lnTo>
                    <a:pt x="94" y="488"/>
                  </a:lnTo>
                  <a:lnTo>
                    <a:pt x="65" y="433"/>
                  </a:lnTo>
                  <a:lnTo>
                    <a:pt x="39" y="371"/>
                  </a:lnTo>
                  <a:lnTo>
                    <a:pt x="21" y="301"/>
                  </a:lnTo>
                  <a:lnTo>
                    <a:pt x="14" y="217"/>
                  </a:lnTo>
                  <a:lnTo>
                    <a:pt x="20" y="157"/>
                  </a:lnTo>
                  <a:lnTo>
                    <a:pt x="34" y="98"/>
                  </a:lnTo>
                  <a:lnTo>
                    <a:pt x="48" y="51"/>
                  </a:lnTo>
                  <a:lnTo>
                    <a:pt x="54" y="33"/>
                  </a:lnTo>
                  <a:lnTo>
                    <a:pt x="54" y="27"/>
                  </a:lnTo>
                  <a:lnTo>
                    <a:pt x="55" y="16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1" y="21"/>
                  </a:lnTo>
                  <a:lnTo>
                    <a:pt x="32" y="44"/>
                  </a:lnTo>
                  <a:lnTo>
                    <a:pt x="24" y="74"/>
                  </a:lnTo>
                  <a:lnTo>
                    <a:pt x="16" y="107"/>
                  </a:lnTo>
                  <a:lnTo>
                    <a:pt x="7" y="144"/>
                  </a:lnTo>
                  <a:lnTo>
                    <a:pt x="1" y="181"/>
                  </a:lnTo>
                  <a:lnTo>
                    <a:pt x="0" y="217"/>
                  </a:lnTo>
                  <a:lnTo>
                    <a:pt x="7" y="298"/>
                  </a:lnTo>
                  <a:lnTo>
                    <a:pt x="24" y="368"/>
                  </a:lnTo>
                  <a:lnTo>
                    <a:pt x="48" y="433"/>
                  </a:lnTo>
                  <a:lnTo>
                    <a:pt x="76" y="492"/>
                  </a:lnTo>
                  <a:lnTo>
                    <a:pt x="104" y="547"/>
                  </a:lnTo>
                  <a:lnTo>
                    <a:pt x="128" y="600"/>
                  </a:lnTo>
                  <a:lnTo>
                    <a:pt x="145" y="650"/>
                  </a:lnTo>
                  <a:lnTo>
                    <a:pt x="152" y="701"/>
                  </a:lnTo>
                  <a:lnTo>
                    <a:pt x="152" y="715"/>
                  </a:lnTo>
                  <a:lnTo>
                    <a:pt x="152" y="732"/>
                  </a:lnTo>
                  <a:lnTo>
                    <a:pt x="152" y="748"/>
                  </a:lnTo>
                  <a:lnTo>
                    <a:pt x="152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45" name="Freeform 117"/>
            <p:cNvSpPr/>
            <p:nvPr/>
          </p:nvSpPr>
          <p:spPr bwMode="auto">
            <a:xfrm>
              <a:off x="5165" y="436"/>
              <a:ext cx="84" cy="539"/>
            </a:xfrm>
            <a:custGeom>
              <a:avLst/>
              <a:gdLst>
                <a:gd name="T0" fmla="*/ 118 w 166"/>
                <a:gd name="T1" fmla="*/ 1077 h 1077"/>
                <a:gd name="T2" fmla="*/ 125 w 166"/>
                <a:gd name="T3" fmla="*/ 1066 h 1077"/>
                <a:gd name="T4" fmla="*/ 142 w 166"/>
                <a:gd name="T5" fmla="*/ 1031 h 1077"/>
                <a:gd name="T6" fmla="*/ 159 w 166"/>
                <a:gd name="T7" fmla="*/ 973 h 1077"/>
                <a:gd name="T8" fmla="*/ 166 w 166"/>
                <a:gd name="T9" fmla="*/ 888 h 1077"/>
                <a:gd name="T10" fmla="*/ 149 w 166"/>
                <a:gd name="T11" fmla="*/ 745 h 1077"/>
                <a:gd name="T12" fmla="*/ 110 w 166"/>
                <a:gd name="T13" fmla="*/ 580 h 1077"/>
                <a:gd name="T14" fmla="*/ 72 w 166"/>
                <a:gd name="T15" fmla="*/ 420 h 1077"/>
                <a:gd name="T16" fmla="*/ 53 w 166"/>
                <a:gd name="T17" fmla="*/ 288 h 1077"/>
                <a:gd name="T18" fmla="*/ 66 w 166"/>
                <a:gd name="T19" fmla="*/ 188 h 1077"/>
                <a:gd name="T20" fmla="*/ 79 w 166"/>
                <a:gd name="T21" fmla="*/ 141 h 1077"/>
                <a:gd name="T22" fmla="*/ 98 w 166"/>
                <a:gd name="T23" fmla="*/ 128 h 1077"/>
                <a:gd name="T24" fmla="*/ 117 w 166"/>
                <a:gd name="T25" fmla="*/ 92 h 1077"/>
                <a:gd name="T26" fmla="*/ 120 w 166"/>
                <a:gd name="T27" fmla="*/ 78 h 1077"/>
                <a:gd name="T28" fmla="*/ 129 w 166"/>
                <a:gd name="T29" fmla="*/ 72 h 1077"/>
                <a:gd name="T30" fmla="*/ 145 w 166"/>
                <a:gd name="T31" fmla="*/ 82 h 1077"/>
                <a:gd name="T32" fmla="*/ 146 w 166"/>
                <a:gd name="T33" fmla="*/ 109 h 1077"/>
                <a:gd name="T34" fmla="*/ 156 w 166"/>
                <a:gd name="T35" fmla="*/ 104 h 1077"/>
                <a:gd name="T36" fmla="*/ 165 w 166"/>
                <a:gd name="T37" fmla="*/ 85 h 1077"/>
                <a:gd name="T38" fmla="*/ 152 w 166"/>
                <a:gd name="T39" fmla="*/ 58 h 1077"/>
                <a:gd name="T40" fmla="*/ 131 w 166"/>
                <a:gd name="T41" fmla="*/ 48 h 1077"/>
                <a:gd name="T42" fmla="*/ 122 w 166"/>
                <a:gd name="T43" fmla="*/ 39 h 1077"/>
                <a:gd name="T44" fmla="*/ 127 w 166"/>
                <a:gd name="T45" fmla="*/ 30 h 1077"/>
                <a:gd name="T46" fmla="*/ 131 w 166"/>
                <a:gd name="T47" fmla="*/ 14 h 1077"/>
                <a:gd name="T48" fmla="*/ 129 w 166"/>
                <a:gd name="T49" fmla="*/ 0 h 1077"/>
                <a:gd name="T50" fmla="*/ 121 w 166"/>
                <a:gd name="T51" fmla="*/ 3 h 1077"/>
                <a:gd name="T52" fmla="*/ 105 w 166"/>
                <a:gd name="T53" fmla="*/ 15 h 1077"/>
                <a:gd name="T54" fmla="*/ 93 w 166"/>
                <a:gd name="T55" fmla="*/ 28 h 1077"/>
                <a:gd name="T56" fmla="*/ 80 w 166"/>
                <a:gd name="T57" fmla="*/ 20 h 1077"/>
                <a:gd name="T58" fmla="*/ 70 w 166"/>
                <a:gd name="T59" fmla="*/ 10 h 1077"/>
                <a:gd name="T60" fmla="*/ 58 w 166"/>
                <a:gd name="T61" fmla="*/ 4 h 1077"/>
                <a:gd name="T62" fmla="*/ 45 w 166"/>
                <a:gd name="T63" fmla="*/ 1 h 1077"/>
                <a:gd name="T64" fmla="*/ 36 w 166"/>
                <a:gd name="T65" fmla="*/ 0 h 1077"/>
                <a:gd name="T66" fmla="*/ 14 w 166"/>
                <a:gd name="T67" fmla="*/ 7 h 1077"/>
                <a:gd name="T68" fmla="*/ 0 w 166"/>
                <a:gd name="T69" fmla="*/ 31 h 1077"/>
                <a:gd name="T70" fmla="*/ 10 w 166"/>
                <a:gd name="T71" fmla="*/ 44 h 1077"/>
                <a:gd name="T72" fmla="*/ 20 w 166"/>
                <a:gd name="T73" fmla="*/ 42 h 1077"/>
                <a:gd name="T74" fmla="*/ 21 w 166"/>
                <a:gd name="T75" fmla="*/ 39 h 1077"/>
                <a:gd name="T76" fmla="*/ 21 w 166"/>
                <a:gd name="T77" fmla="*/ 34 h 1077"/>
                <a:gd name="T78" fmla="*/ 17 w 166"/>
                <a:gd name="T79" fmla="*/ 23 h 1077"/>
                <a:gd name="T80" fmla="*/ 24 w 166"/>
                <a:gd name="T81" fmla="*/ 15 h 1077"/>
                <a:gd name="T82" fmla="*/ 38 w 166"/>
                <a:gd name="T83" fmla="*/ 18 h 1077"/>
                <a:gd name="T84" fmla="*/ 52 w 166"/>
                <a:gd name="T85" fmla="*/ 27 h 1077"/>
                <a:gd name="T86" fmla="*/ 65 w 166"/>
                <a:gd name="T87" fmla="*/ 38 h 1077"/>
                <a:gd name="T88" fmla="*/ 69 w 166"/>
                <a:gd name="T89" fmla="*/ 51 h 1077"/>
                <a:gd name="T90" fmla="*/ 63 w 166"/>
                <a:gd name="T91" fmla="*/ 69 h 1077"/>
                <a:gd name="T92" fmla="*/ 58 w 166"/>
                <a:gd name="T93" fmla="*/ 97 h 1077"/>
                <a:gd name="T94" fmla="*/ 60 w 166"/>
                <a:gd name="T95" fmla="*/ 125 h 1077"/>
                <a:gd name="T96" fmla="*/ 60 w 166"/>
                <a:gd name="T97" fmla="*/ 147 h 1077"/>
                <a:gd name="T98" fmla="*/ 51 w 166"/>
                <a:gd name="T99" fmla="*/ 206 h 1077"/>
                <a:gd name="T100" fmla="*/ 44 w 166"/>
                <a:gd name="T101" fmla="*/ 288 h 1077"/>
                <a:gd name="T102" fmla="*/ 60 w 166"/>
                <a:gd name="T103" fmla="*/ 429 h 1077"/>
                <a:gd name="T104" fmla="*/ 100 w 166"/>
                <a:gd name="T105" fmla="*/ 592 h 1077"/>
                <a:gd name="T106" fmla="*/ 138 w 166"/>
                <a:gd name="T107" fmla="*/ 754 h 1077"/>
                <a:gd name="T108" fmla="*/ 155 w 166"/>
                <a:gd name="T109" fmla="*/ 888 h 1077"/>
                <a:gd name="T110" fmla="*/ 144 w 166"/>
                <a:gd name="T111" fmla="*/ 990 h 1077"/>
                <a:gd name="T112" fmla="*/ 114 w 166"/>
                <a:gd name="T113" fmla="*/ 106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6" h="1077">
                  <a:moveTo>
                    <a:pt x="114" y="1062"/>
                  </a:moveTo>
                  <a:lnTo>
                    <a:pt x="118" y="1077"/>
                  </a:lnTo>
                  <a:lnTo>
                    <a:pt x="120" y="1075"/>
                  </a:lnTo>
                  <a:lnTo>
                    <a:pt x="125" y="1066"/>
                  </a:lnTo>
                  <a:lnTo>
                    <a:pt x="134" y="1052"/>
                  </a:lnTo>
                  <a:lnTo>
                    <a:pt x="142" y="1031"/>
                  </a:lnTo>
                  <a:lnTo>
                    <a:pt x="151" y="1005"/>
                  </a:lnTo>
                  <a:lnTo>
                    <a:pt x="159" y="973"/>
                  </a:lnTo>
                  <a:lnTo>
                    <a:pt x="165" y="934"/>
                  </a:lnTo>
                  <a:lnTo>
                    <a:pt x="166" y="888"/>
                  </a:lnTo>
                  <a:lnTo>
                    <a:pt x="162" y="821"/>
                  </a:lnTo>
                  <a:lnTo>
                    <a:pt x="149" y="745"/>
                  </a:lnTo>
                  <a:lnTo>
                    <a:pt x="131" y="663"/>
                  </a:lnTo>
                  <a:lnTo>
                    <a:pt x="110" y="580"/>
                  </a:lnTo>
                  <a:lnTo>
                    <a:pt x="89" y="498"/>
                  </a:lnTo>
                  <a:lnTo>
                    <a:pt x="72" y="420"/>
                  </a:lnTo>
                  <a:lnTo>
                    <a:pt x="58" y="348"/>
                  </a:lnTo>
                  <a:lnTo>
                    <a:pt x="53" y="288"/>
                  </a:lnTo>
                  <a:lnTo>
                    <a:pt x="58" y="235"/>
                  </a:lnTo>
                  <a:lnTo>
                    <a:pt x="66" y="188"/>
                  </a:lnTo>
                  <a:lnTo>
                    <a:pt x="75" y="154"/>
                  </a:lnTo>
                  <a:lnTo>
                    <a:pt x="79" y="141"/>
                  </a:lnTo>
                  <a:lnTo>
                    <a:pt x="84" y="138"/>
                  </a:lnTo>
                  <a:lnTo>
                    <a:pt x="98" y="128"/>
                  </a:lnTo>
                  <a:lnTo>
                    <a:pt x="111" y="113"/>
                  </a:lnTo>
                  <a:lnTo>
                    <a:pt x="117" y="92"/>
                  </a:lnTo>
                  <a:lnTo>
                    <a:pt x="118" y="83"/>
                  </a:lnTo>
                  <a:lnTo>
                    <a:pt x="120" y="78"/>
                  </a:lnTo>
                  <a:lnTo>
                    <a:pt x="124" y="73"/>
                  </a:lnTo>
                  <a:lnTo>
                    <a:pt x="129" y="72"/>
                  </a:lnTo>
                  <a:lnTo>
                    <a:pt x="138" y="75"/>
                  </a:lnTo>
                  <a:lnTo>
                    <a:pt x="145" y="82"/>
                  </a:lnTo>
                  <a:lnTo>
                    <a:pt x="148" y="93"/>
                  </a:lnTo>
                  <a:lnTo>
                    <a:pt x="146" y="109"/>
                  </a:lnTo>
                  <a:lnTo>
                    <a:pt x="149" y="109"/>
                  </a:lnTo>
                  <a:lnTo>
                    <a:pt x="156" y="104"/>
                  </a:lnTo>
                  <a:lnTo>
                    <a:pt x="162" y="97"/>
                  </a:lnTo>
                  <a:lnTo>
                    <a:pt x="165" y="85"/>
                  </a:lnTo>
                  <a:lnTo>
                    <a:pt x="162" y="69"/>
                  </a:lnTo>
                  <a:lnTo>
                    <a:pt x="152" y="58"/>
                  </a:lnTo>
                  <a:lnTo>
                    <a:pt x="142" y="51"/>
                  </a:lnTo>
                  <a:lnTo>
                    <a:pt x="131" y="48"/>
                  </a:lnTo>
                  <a:lnTo>
                    <a:pt x="125" y="45"/>
                  </a:lnTo>
                  <a:lnTo>
                    <a:pt x="122" y="39"/>
                  </a:lnTo>
                  <a:lnTo>
                    <a:pt x="124" y="34"/>
                  </a:lnTo>
                  <a:lnTo>
                    <a:pt x="127" y="30"/>
                  </a:lnTo>
                  <a:lnTo>
                    <a:pt x="129" y="24"/>
                  </a:lnTo>
                  <a:lnTo>
                    <a:pt x="131" y="14"/>
                  </a:lnTo>
                  <a:lnTo>
                    <a:pt x="129" y="4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1" y="3"/>
                  </a:lnTo>
                  <a:lnTo>
                    <a:pt x="113" y="7"/>
                  </a:lnTo>
                  <a:lnTo>
                    <a:pt x="105" y="15"/>
                  </a:lnTo>
                  <a:lnTo>
                    <a:pt x="98" y="24"/>
                  </a:lnTo>
                  <a:lnTo>
                    <a:pt x="93" y="28"/>
                  </a:lnTo>
                  <a:lnTo>
                    <a:pt x="87" y="27"/>
                  </a:lnTo>
                  <a:lnTo>
                    <a:pt x="80" y="20"/>
                  </a:lnTo>
                  <a:lnTo>
                    <a:pt x="76" y="14"/>
                  </a:lnTo>
                  <a:lnTo>
                    <a:pt x="70" y="10"/>
                  </a:lnTo>
                  <a:lnTo>
                    <a:pt x="65" y="7"/>
                  </a:lnTo>
                  <a:lnTo>
                    <a:pt x="58" y="4"/>
                  </a:lnTo>
                  <a:lnTo>
                    <a:pt x="52" y="3"/>
                  </a:lnTo>
                  <a:lnTo>
                    <a:pt x="45" y="1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27" y="1"/>
                  </a:lnTo>
                  <a:lnTo>
                    <a:pt x="14" y="7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3" y="41"/>
                  </a:lnTo>
                  <a:lnTo>
                    <a:pt x="10" y="44"/>
                  </a:lnTo>
                  <a:lnTo>
                    <a:pt x="17" y="44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21" y="39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20" y="30"/>
                  </a:lnTo>
                  <a:lnTo>
                    <a:pt x="17" y="23"/>
                  </a:lnTo>
                  <a:lnTo>
                    <a:pt x="17" y="18"/>
                  </a:lnTo>
                  <a:lnTo>
                    <a:pt x="24" y="15"/>
                  </a:lnTo>
                  <a:lnTo>
                    <a:pt x="31" y="17"/>
                  </a:lnTo>
                  <a:lnTo>
                    <a:pt x="38" y="18"/>
                  </a:lnTo>
                  <a:lnTo>
                    <a:pt x="45" y="23"/>
                  </a:lnTo>
                  <a:lnTo>
                    <a:pt x="52" y="27"/>
                  </a:lnTo>
                  <a:lnTo>
                    <a:pt x="59" y="32"/>
                  </a:lnTo>
                  <a:lnTo>
                    <a:pt x="65" y="38"/>
                  </a:lnTo>
                  <a:lnTo>
                    <a:pt x="67" y="44"/>
                  </a:lnTo>
                  <a:lnTo>
                    <a:pt x="69" y="51"/>
                  </a:lnTo>
                  <a:lnTo>
                    <a:pt x="67" y="61"/>
                  </a:lnTo>
                  <a:lnTo>
                    <a:pt x="63" y="69"/>
                  </a:lnTo>
                  <a:lnTo>
                    <a:pt x="59" y="80"/>
                  </a:lnTo>
                  <a:lnTo>
                    <a:pt x="58" y="97"/>
                  </a:lnTo>
                  <a:lnTo>
                    <a:pt x="59" y="114"/>
                  </a:lnTo>
                  <a:lnTo>
                    <a:pt x="60" y="125"/>
                  </a:lnTo>
                  <a:lnTo>
                    <a:pt x="62" y="134"/>
                  </a:lnTo>
                  <a:lnTo>
                    <a:pt x="60" y="147"/>
                  </a:lnTo>
                  <a:lnTo>
                    <a:pt x="56" y="171"/>
                  </a:lnTo>
                  <a:lnTo>
                    <a:pt x="51" y="206"/>
                  </a:lnTo>
                  <a:lnTo>
                    <a:pt x="46" y="248"/>
                  </a:lnTo>
                  <a:lnTo>
                    <a:pt x="44" y="288"/>
                  </a:lnTo>
                  <a:lnTo>
                    <a:pt x="48" y="354"/>
                  </a:lnTo>
                  <a:lnTo>
                    <a:pt x="60" y="429"/>
                  </a:lnTo>
                  <a:lnTo>
                    <a:pt x="79" y="509"/>
                  </a:lnTo>
                  <a:lnTo>
                    <a:pt x="100" y="592"/>
                  </a:lnTo>
                  <a:lnTo>
                    <a:pt x="120" y="675"/>
                  </a:lnTo>
                  <a:lnTo>
                    <a:pt x="138" y="754"/>
                  </a:lnTo>
                  <a:lnTo>
                    <a:pt x="151" y="826"/>
                  </a:lnTo>
                  <a:lnTo>
                    <a:pt x="155" y="888"/>
                  </a:lnTo>
                  <a:lnTo>
                    <a:pt x="152" y="941"/>
                  </a:lnTo>
                  <a:lnTo>
                    <a:pt x="144" y="990"/>
                  </a:lnTo>
                  <a:lnTo>
                    <a:pt x="131" y="1032"/>
                  </a:lnTo>
                  <a:lnTo>
                    <a:pt x="114" y="10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46" name="Freeform 118"/>
            <p:cNvSpPr/>
            <p:nvPr/>
          </p:nvSpPr>
          <p:spPr bwMode="auto">
            <a:xfrm>
              <a:off x="5232" y="465"/>
              <a:ext cx="45" cy="298"/>
            </a:xfrm>
            <a:custGeom>
              <a:avLst/>
              <a:gdLst>
                <a:gd name="T0" fmla="*/ 0 w 88"/>
                <a:gd name="T1" fmla="*/ 567 h 597"/>
                <a:gd name="T2" fmla="*/ 7 w 88"/>
                <a:gd name="T3" fmla="*/ 597 h 597"/>
                <a:gd name="T4" fmla="*/ 10 w 88"/>
                <a:gd name="T5" fmla="*/ 583 h 597"/>
                <a:gd name="T6" fmla="*/ 19 w 88"/>
                <a:gd name="T7" fmla="*/ 545 h 597"/>
                <a:gd name="T8" fmla="*/ 32 w 88"/>
                <a:gd name="T9" fmla="*/ 487 h 597"/>
                <a:gd name="T10" fmla="*/ 48 w 88"/>
                <a:gd name="T11" fmla="*/ 414 h 597"/>
                <a:gd name="T12" fmla="*/ 63 w 88"/>
                <a:gd name="T13" fmla="*/ 332 h 597"/>
                <a:gd name="T14" fmla="*/ 76 w 88"/>
                <a:gd name="T15" fmla="*/ 244 h 597"/>
                <a:gd name="T16" fmla="*/ 86 w 88"/>
                <a:gd name="T17" fmla="*/ 157 h 597"/>
                <a:gd name="T18" fmla="*/ 88 w 88"/>
                <a:gd name="T19" fmla="*/ 75 h 597"/>
                <a:gd name="T20" fmla="*/ 87 w 88"/>
                <a:gd name="T21" fmla="*/ 38 h 597"/>
                <a:gd name="T22" fmla="*/ 86 w 88"/>
                <a:gd name="T23" fmla="*/ 14 h 597"/>
                <a:gd name="T24" fmla="*/ 83 w 88"/>
                <a:gd name="T25" fmla="*/ 3 h 597"/>
                <a:gd name="T26" fmla="*/ 81 w 88"/>
                <a:gd name="T27" fmla="*/ 0 h 597"/>
                <a:gd name="T28" fmla="*/ 71 w 88"/>
                <a:gd name="T29" fmla="*/ 3 h 597"/>
                <a:gd name="T30" fmla="*/ 73 w 88"/>
                <a:gd name="T31" fmla="*/ 9 h 597"/>
                <a:gd name="T32" fmla="*/ 76 w 88"/>
                <a:gd name="T33" fmla="*/ 24 h 597"/>
                <a:gd name="T34" fmla="*/ 78 w 88"/>
                <a:gd name="T35" fmla="*/ 47 h 597"/>
                <a:gd name="T36" fmla="*/ 80 w 88"/>
                <a:gd name="T37" fmla="*/ 75 h 597"/>
                <a:gd name="T38" fmla="*/ 77 w 88"/>
                <a:gd name="T39" fmla="*/ 151 h 597"/>
                <a:gd name="T40" fmla="*/ 67 w 88"/>
                <a:gd name="T41" fmla="*/ 233 h 597"/>
                <a:gd name="T42" fmla="*/ 55 w 88"/>
                <a:gd name="T43" fmla="*/ 315 h 597"/>
                <a:gd name="T44" fmla="*/ 40 w 88"/>
                <a:gd name="T45" fmla="*/ 392 h 597"/>
                <a:gd name="T46" fmla="*/ 25 w 88"/>
                <a:gd name="T47" fmla="*/ 462 h 597"/>
                <a:gd name="T48" fmla="*/ 12 w 88"/>
                <a:gd name="T49" fmla="*/ 518 h 597"/>
                <a:gd name="T50" fmla="*/ 2 w 88"/>
                <a:gd name="T51" fmla="*/ 555 h 597"/>
                <a:gd name="T52" fmla="*/ 0 w 88"/>
                <a:gd name="T53" fmla="*/ 56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597">
                  <a:moveTo>
                    <a:pt x="0" y="567"/>
                  </a:moveTo>
                  <a:lnTo>
                    <a:pt x="7" y="597"/>
                  </a:lnTo>
                  <a:lnTo>
                    <a:pt x="10" y="583"/>
                  </a:lnTo>
                  <a:lnTo>
                    <a:pt x="19" y="545"/>
                  </a:lnTo>
                  <a:lnTo>
                    <a:pt x="32" y="487"/>
                  </a:lnTo>
                  <a:lnTo>
                    <a:pt x="48" y="414"/>
                  </a:lnTo>
                  <a:lnTo>
                    <a:pt x="63" y="332"/>
                  </a:lnTo>
                  <a:lnTo>
                    <a:pt x="76" y="244"/>
                  </a:lnTo>
                  <a:lnTo>
                    <a:pt x="86" y="157"/>
                  </a:lnTo>
                  <a:lnTo>
                    <a:pt x="88" y="75"/>
                  </a:lnTo>
                  <a:lnTo>
                    <a:pt x="87" y="38"/>
                  </a:lnTo>
                  <a:lnTo>
                    <a:pt x="86" y="14"/>
                  </a:lnTo>
                  <a:lnTo>
                    <a:pt x="83" y="3"/>
                  </a:lnTo>
                  <a:lnTo>
                    <a:pt x="81" y="0"/>
                  </a:lnTo>
                  <a:lnTo>
                    <a:pt x="71" y="3"/>
                  </a:lnTo>
                  <a:lnTo>
                    <a:pt x="73" y="9"/>
                  </a:lnTo>
                  <a:lnTo>
                    <a:pt x="76" y="24"/>
                  </a:lnTo>
                  <a:lnTo>
                    <a:pt x="78" y="47"/>
                  </a:lnTo>
                  <a:lnTo>
                    <a:pt x="80" y="75"/>
                  </a:lnTo>
                  <a:lnTo>
                    <a:pt x="77" y="151"/>
                  </a:lnTo>
                  <a:lnTo>
                    <a:pt x="67" y="233"/>
                  </a:lnTo>
                  <a:lnTo>
                    <a:pt x="55" y="315"/>
                  </a:lnTo>
                  <a:lnTo>
                    <a:pt x="40" y="392"/>
                  </a:lnTo>
                  <a:lnTo>
                    <a:pt x="25" y="462"/>
                  </a:lnTo>
                  <a:lnTo>
                    <a:pt x="12" y="518"/>
                  </a:lnTo>
                  <a:lnTo>
                    <a:pt x="2" y="555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47" name="Freeform 119"/>
            <p:cNvSpPr/>
            <p:nvPr/>
          </p:nvSpPr>
          <p:spPr bwMode="auto">
            <a:xfrm>
              <a:off x="5177" y="200"/>
              <a:ext cx="147" cy="154"/>
            </a:xfrm>
            <a:custGeom>
              <a:avLst/>
              <a:gdLst>
                <a:gd name="T0" fmla="*/ 177 w 293"/>
                <a:gd name="T1" fmla="*/ 7 h 307"/>
                <a:gd name="T2" fmla="*/ 155 w 293"/>
                <a:gd name="T3" fmla="*/ 21 h 307"/>
                <a:gd name="T4" fmla="*/ 135 w 293"/>
                <a:gd name="T5" fmla="*/ 22 h 307"/>
                <a:gd name="T6" fmla="*/ 128 w 293"/>
                <a:gd name="T7" fmla="*/ 16 h 307"/>
                <a:gd name="T8" fmla="*/ 120 w 293"/>
                <a:gd name="T9" fmla="*/ 11 h 307"/>
                <a:gd name="T10" fmla="*/ 101 w 293"/>
                <a:gd name="T11" fmla="*/ 8 h 307"/>
                <a:gd name="T12" fmla="*/ 86 w 293"/>
                <a:gd name="T13" fmla="*/ 11 h 307"/>
                <a:gd name="T14" fmla="*/ 73 w 293"/>
                <a:gd name="T15" fmla="*/ 12 h 307"/>
                <a:gd name="T16" fmla="*/ 60 w 293"/>
                <a:gd name="T17" fmla="*/ 14 h 307"/>
                <a:gd name="T18" fmla="*/ 46 w 293"/>
                <a:gd name="T19" fmla="*/ 18 h 307"/>
                <a:gd name="T20" fmla="*/ 27 w 293"/>
                <a:gd name="T21" fmla="*/ 29 h 307"/>
                <a:gd name="T22" fmla="*/ 11 w 293"/>
                <a:gd name="T23" fmla="*/ 47 h 307"/>
                <a:gd name="T24" fmla="*/ 1 w 293"/>
                <a:gd name="T25" fmla="*/ 70 h 307"/>
                <a:gd name="T26" fmla="*/ 3 w 293"/>
                <a:gd name="T27" fmla="*/ 94 h 307"/>
                <a:gd name="T28" fmla="*/ 24 w 293"/>
                <a:gd name="T29" fmla="*/ 98 h 307"/>
                <a:gd name="T30" fmla="*/ 31 w 293"/>
                <a:gd name="T31" fmla="*/ 90 h 307"/>
                <a:gd name="T32" fmla="*/ 24 w 293"/>
                <a:gd name="T33" fmla="*/ 87 h 307"/>
                <a:gd name="T34" fmla="*/ 14 w 293"/>
                <a:gd name="T35" fmla="*/ 76 h 307"/>
                <a:gd name="T36" fmla="*/ 14 w 293"/>
                <a:gd name="T37" fmla="*/ 63 h 307"/>
                <a:gd name="T38" fmla="*/ 22 w 293"/>
                <a:gd name="T39" fmla="*/ 55 h 307"/>
                <a:gd name="T40" fmla="*/ 38 w 293"/>
                <a:gd name="T41" fmla="*/ 49 h 307"/>
                <a:gd name="T42" fmla="*/ 53 w 293"/>
                <a:gd name="T43" fmla="*/ 45 h 307"/>
                <a:gd name="T44" fmla="*/ 67 w 293"/>
                <a:gd name="T45" fmla="*/ 39 h 307"/>
                <a:gd name="T46" fmla="*/ 79 w 293"/>
                <a:gd name="T47" fmla="*/ 31 h 307"/>
                <a:gd name="T48" fmla="*/ 89 w 293"/>
                <a:gd name="T49" fmla="*/ 22 h 307"/>
                <a:gd name="T50" fmla="*/ 97 w 293"/>
                <a:gd name="T51" fmla="*/ 16 h 307"/>
                <a:gd name="T52" fmla="*/ 110 w 293"/>
                <a:gd name="T53" fmla="*/ 15 h 307"/>
                <a:gd name="T54" fmla="*/ 121 w 293"/>
                <a:gd name="T55" fmla="*/ 23 h 307"/>
                <a:gd name="T56" fmla="*/ 121 w 293"/>
                <a:gd name="T57" fmla="*/ 45 h 307"/>
                <a:gd name="T58" fmla="*/ 117 w 293"/>
                <a:gd name="T59" fmla="*/ 73 h 307"/>
                <a:gd name="T60" fmla="*/ 115 w 293"/>
                <a:gd name="T61" fmla="*/ 98 h 307"/>
                <a:gd name="T62" fmla="*/ 121 w 293"/>
                <a:gd name="T63" fmla="*/ 122 h 307"/>
                <a:gd name="T64" fmla="*/ 132 w 293"/>
                <a:gd name="T65" fmla="*/ 150 h 307"/>
                <a:gd name="T66" fmla="*/ 148 w 293"/>
                <a:gd name="T67" fmla="*/ 180 h 307"/>
                <a:gd name="T68" fmla="*/ 166 w 293"/>
                <a:gd name="T69" fmla="*/ 217 h 307"/>
                <a:gd name="T70" fmla="*/ 169 w 293"/>
                <a:gd name="T71" fmla="*/ 277 h 307"/>
                <a:gd name="T72" fmla="*/ 179 w 293"/>
                <a:gd name="T73" fmla="*/ 307 h 307"/>
                <a:gd name="T74" fmla="*/ 180 w 293"/>
                <a:gd name="T75" fmla="*/ 296 h 307"/>
                <a:gd name="T76" fmla="*/ 181 w 293"/>
                <a:gd name="T77" fmla="*/ 273 h 307"/>
                <a:gd name="T78" fmla="*/ 176 w 293"/>
                <a:gd name="T79" fmla="*/ 234 h 307"/>
                <a:gd name="T80" fmla="*/ 173 w 293"/>
                <a:gd name="T81" fmla="*/ 193 h 307"/>
                <a:gd name="T82" fmla="*/ 191 w 293"/>
                <a:gd name="T83" fmla="*/ 149 h 307"/>
                <a:gd name="T84" fmla="*/ 203 w 293"/>
                <a:gd name="T85" fmla="*/ 90 h 307"/>
                <a:gd name="T86" fmla="*/ 190 w 293"/>
                <a:gd name="T87" fmla="*/ 36 h 307"/>
                <a:gd name="T88" fmla="*/ 188 w 293"/>
                <a:gd name="T89" fmla="*/ 8 h 307"/>
                <a:gd name="T90" fmla="*/ 211 w 293"/>
                <a:gd name="T91" fmla="*/ 7 h 307"/>
                <a:gd name="T92" fmla="*/ 227 w 293"/>
                <a:gd name="T93" fmla="*/ 21 h 307"/>
                <a:gd name="T94" fmla="*/ 241 w 293"/>
                <a:gd name="T95" fmla="*/ 42 h 307"/>
                <a:gd name="T96" fmla="*/ 255 w 293"/>
                <a:gd name="T97" fmla="*/ 53 h 307"/>
                <a:gd name="T98" fmla="*/ 272 w 293"/>
                <a:gd name="T99" fmla="*/ 71 h 307"/>
                <a:gd name="T100" fmla="*/ 269 w 293"/>
                <a:gd name="T101" fmla="*/ 104 h 307"/>
                <a:gd name="T102" fmla="*/ 281 w 293"/>
                <a:gd name="T103" fmla="*/ 94 h 307"/>
                <a:gd name="T104" fmla="*/ 293 w 293"/>
                <a:gd name="T105" fmla="*/ 62 h 307"/>
                <a:gd name="T106" fmla="*/ 287 w 293"/>
                <a:gd name="T107" fmla="*/ 47 h 307"/>
                <a:gd name="T108" fmla="*/ 280 w 293"/>
                <a:gd name="T109" fmla="*/ 38 h 307"/>
                <a:gd name="T110" fmla="*/ 270 w 293"/>
                <a:gd name="T111" fmla="*/ 23 h 307"/>
                <a:gd name="T112" fmla="*/ 253 w 293"/>
                <a:gd name="T113" fmla="*/ 15 h 307"/>
                <a:gd name="T114" fmla="*/ 234 w 293"/>
                <a:gd name="T115" fmla="*/ 11 h 307"/>
                <a:gd name="T116" fmla="*/ 215 w 293"/>
                <a:gd name="T117" fmla="*/ 4 h 307"/>
                <a:gd name="T118" fmla="*/ 197 w 293"/>
                <a:gd name="T119" fmla="*/ 0 h 307"/>
                <a:gd name="T120" fmla="*/ 181 w 293"/>
                <a:gd name="T121" fmla="*/ 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" h="307">
                  <a:moveTo>
                    <a:pt x="181" y="4"/>
                  </a:moveTo>
                  <a:lnTo>
                    <a:pt x="177" y="7"/>
                  </a:lnTo>
                  <a:lnTo>
                    <a:pt x="167" y="14"/>
                  </a:lnTo>
                  <a:lnTo>
                    <a:pt x="155" y="21"/>
                  </a:lnTo>
                  <a:lnTo>
                    <a:pt x="143" y="23"/>
                  </a:lnTo>
                  <a:lnTo>
                    <a:pt x="135" y="22"/>
                  </a:lnTo>
                  <a:lnTo>
                    <a:pt x="131" y="19"/>
                  </a:lnTo>
                  <a:lnTo>
                    <a:pt x="128" y="16"/>
                  </a:lnTo>
                  <a:lnTo>
                    <a:pt x="125" y="14"/>
                  </a:lnTo>
                  <a:lnTo>
                    <a:pt x="120" y="11"/>
                  </a:lnTo>
                  <a:lnTo>
                    <a:pt x="111" y="9"/>
                  </a:lnTo>
                  <a:lnTo>
                    <a:pt x="101" y="8"/>
                  </a:lnTo>
                  <a:lnTo>
                    <a:pt x="91" y="9"/>
                  </a:lnTo>
                  <a:lnTo>
                    <a:pt x="86" y="11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6" y="12"/>
                  </a:lnTo>
                  <a:lnTo>
                    <a:pt x="60" y="14"/>
                  </a:lnTo>
                  <a:lnTo>
                    <a:pt x="53" y="15"/>
                  </a:lnTo>
                  <a:lnTo>
                    <a:pt x="46" y="18"/>
                  </a:lnTo>
                  <a:lnTo>
                    <a:pt x="39" y="21"/>
                  </a:lnTo>
                  <a:lnTo>
                    <a:pt x="27" y="29"/>
                  </a:lnTo>
                  <a:lnTo>
                    <a:pt x="18" y="36"/>
                  </a:lnTo>
                  <a:lnTo>
                    <a:pt x="11" y="47"/>
                  </a:lnTo>
                  <a:lnTo>
                    <a:pt x="4" y="64"/>
                  </a:lnTo>
                  <a:lnTo>
                    <a:pt x="1" y="70"/>
                  </a:lnTo>
                  <a:lnTo>
                    <a:pt x="0" y="81"/>
                  </a:lnTo>
                  <a:lnTo>
                    <a:pt x="3" y="94"/>
                  </a:lnTo>
                  <a:lnTo>
                    <a:pt x="17" y="100"/>
                  </a:lnTo>
                  <a:lnTo>
                    <a:pt x="24" y="98"/>
                  </a:lnTo>
                  <a:lnTo>
                    <a:pt x="28" y="94"/>
                  </a:lnTo>
                  <a:lnTo>
                    <a:pt x="31" y="90"/>
                  </a:lnTo>
                  <a:lnTo>
                    <a:pt x="32" y="88"/>
                  </a:lnTo>
                  <a:lnTo>
                    <a:pt x="24" y="87"/>
                  </a:lnTo>
                  <a:lnTo>
                    <a:pt x="18" y="83"/>
                  </a:lnTo>
                  <a:lnTo>
                    <a:pt x="14" y="76"/>
                  </a:lnTo>
                  <a:lnTo>
                    <a:pt x="12" y="67"/>
                  </a:lnTo>
                  <a:lnTo>
                    <a:pt x="14" y="63"/>
                  </a:lnTo>
                  <a:lnTo>
                    <a:pt x="17" y="59"/>
                  </a:lnTo>
                  <a:lnTo>
                    <a:pt x="22" y="55"/>
                  </a:lnTo>
                  <a:lnTo>
                    <a:pt x="29" y="52"/>
                  </a:lnTo>
                  <a:lnTo>
                    <a:pt x="38" y="49"/>
                  </a:lnTo>
                  <a:lnTo>
                    <a:pt x="45" y="47"/>
                  </a:lnTo>
                  <a:lnTo>
                    <a:pt x="53" y="45"/>
                  </a:lnTo>
                  <a:lnTo>
                    <a:pt x="60" y="42"/>
                  </a:lnTo>
                  <a:lnTo>
                    <a:pt x="67" y="39"/>
                  </a:lnTo>
                  <a:lnTo>
                    <a:pt x="73" y="35"/>
                  </a:lnTo>
                  <a:lnTo>
                    <a:pt x="79" y="31"/>
                  </a:lnTo>
                  <a:lnTo>
                    <a:pt x="83" y="26"/>
                  </a:lnTo>
                  <a:lnTo>
                    <a:pt x="89" y="22"/>
                  </a:lnTo>
                  <a:lnTo>
                    <a:pt x="93" y="18"/>
                  </a:lnTo>
                  <a:lnTo>
                    <a:pt x="97" y="16"/>
                  </a:lnTo>
                  <a:lnTo>
                    <a:pt x="103" y="15"/>
                  </a:lnTo>
                  <a:lnTo>
                    <a:pt x="110" y="15"/>
                  </a:lnTo>
                  <a:lnTo>
                    <a:pt x="115" y="18"/>
                  </a:lnTo>
                  <a:lnTo>
                    <a:pt x="121" y="23"/>
                  </a:lnTo>
                  <a:lnTo>
                    <a:pt x="122" y="33"/>
                  </a:lnTo>
                  <a:lnTo>
                    <a:pt x="121" y="45"/>
                  </a:lnTo>
                  <a:lnTo>
                    <a:pt x="120" y="59"/>
                  </a:lnTo>
                  <a:lnTo>
                    <a:pt x="117" y="73"/>
                  </a:lnTo>
                  <a:lnTo>
                    <a:pt x="115" y="88"/>
                  </a:lnTo>
                  <a:lnTo>
                    <a:pt x="115" y="98"/>
                  </a:lnTo>
                  <a:lnTo>
                    <a:pt x="118" y="110"/>
                  </a:lnTo>
                  <a:lnTo>
                    <a:pt x="121" y="122"/>
                  </a:lnTo>
                  <a:lnTo>
                    <a:pt x="127" y="135"/>
                  </a:lnTo>
                  <a:lnTo>
                    <a:pt x="132" y="150"/>
                  </a:lnTo>
                  <a:lnTo>
                    <a:pt x="139" y="166"/>
                  </a:lnTo>
                  <a:lnTo>
                    <a:pt x="148" y="180"/>
                  </a:lnTo>
                  <a:lnTo>
                    <a:pt x="158" y="196"/>
                  </a:lnTo>
                  <a:lnTo>
                    <a:pt x="166" y="217"/>
                  </a:lnTo>
                  <a:lnTo>
                    <a:pt x="169" y="246"/>
                  </a:lnTo>
                  <a:lnTo>
                    <a:pt x="169" y="277"/>
                  </a:lnTo>
                  <a:lnTo>
                    <a:pt x="167" y="298"/>
                  </a:lnTo>
                  <a:lnTo>
                    <a:pt x="179" y="307"/>
                  </a:lnTo>
                  <a:lnTo>
                    <a:pt x="179" y="304"/>
                  </a:lnTo>
                  <a:lnTo>
                    <a:pt x="180" y="296"/>
                  </a:lnTo>
                  <a:lnTo>
                    <a:pt x="181" y="284"/>
                  </a:lnTo>
                  <a:lnTo>
                    <a:pt x="181" y="273"/>
                  </a:lnTo>
                  <a:lnTo>
                    <a:pt x="179" y="256"/>
                  </a:lnTo>
                  <a:lnTo>
                    <a:pt x="176" y="234"/>
                  </a:lnTo>
                  <a:lnTo>
                    <a:pt x="173" y="210"/>
                  </a:lnTo>
                  <a:lnTo>
                    <a:pt x="173" y="193"/>
                  </a:lnTo>
                  <a:lnTo>
                    <a:pt x="180" y="176"/>
                  </a:lnTo>
                  <a:lnTo>
                    <a:pt x="191" y="149"/>
                  </a:lnTo>
                  <a:lnTo>
                    <a:pt x="200" y="119"/>
                  </a:lnTo>
                  <a:lnTo>
                    <a:pt x="203" y="90"/>
                  </a:lnTo>
                  <a:lnTo>
                    <a:pt x="197" y="62"/>
                  </a:lnTo>
                  <a:lnTo>
                    <a:pt x="190" y="36"/>
                  </a:lnTo>
                  <a:lnTo>
                    <a:pt x="186" y="16"/>
                  </a:lnTo>
                  <a:lnTo>
                    <a:pt x="188" y="8"/>
                  </a:lnTo>
                  <a:lnTo>
                    <a:pt x="200" y="7"/>
                  </a:lnTo>
                  <a:lnTo>
                    <a:pt x="211" y="7"/>
                  </a:lnTo>
                  <a:lnTo>
                    <a:pt x="221" y="11"/>
                  </a:lnTo>
                  <a:lnTo>
                    <a:pt x="227" y="21"/>
                  </a:lnTo>
                  <a:lnTo>
                    <a:pt x="232" y="32"/>
                  </a:lnTo>
                  <a:lnTo>
                    <a:pt x="241" y="42"/>
                  </a:lnTo>
                  <a:lnTo>
                    <a:pt x="249" y="49"/>
                  </a:lnTo>
                  <a:lnTo>
                    <a:pt x="255" y="53"/>
                  </a:lnTo>
                  <a:lnTo>
                    <a:pt x="262" y="59"/>
                  </a:lnTo>
                  <a:lnTo>
                    <a:pt x="272" y="71"/>
                  </a:lnTo>
                  <a:lnTo>
                    <a:pt x="276" y="87"/>
                  </a:lnTo>
                  <a:lnTo>
                    <a:pt x="269" y="104"/>
                  </a:lnTo>
                  <a:lnTo>
                    <a:pt x="273" y="101"/>
                  </a:lnTo>
                  <a:lnTo>
                    <a:pt x="281" y="94"/>
                  </a:lnTo>
                  <a:lnTo>
                    <a:pt x="288" y="81"/>
                  </a:lnTo>
                  <a:lnTo>
                    <a:pt x="293" y="62"/>
                  </a:lnTo>
                  <a:lnTo>
                    <a:pt x="291" y="53"/>
                  </a:lnTo>
                  <a:lnTo>
                    <a:pt x="287" y="47"/>
                  </a:lnTo>
                  <a:lnTo>
                    <a:pt x="283" y="42"/>
                  </a:lnTo>
                  <a:lnTo>
                    <a:pt x="280" y="38"/>
                  </a:lnTo>
                  <a:lnTo>
                    <a:pt x="276" y="32"/>
                  </a:lnTo>
                  <a:lnTo>
                    <a:pt x="270" y="23"/>
                  </a:lnTo>
                  <a:lnTo>
                    <a:pt x="262" y="18"/>
                  </a:lnTo>
                  <a:lnTo>
                    <a:pt x="253" y="15"/>
                  </a:lnTo>
                  <a:lnTo>
                    <a:pt x="243" y="14"/>
                  </a:lnTo>
                  <a:lnTo>
                    <a:pt x="234" y="11"/>
                  </a:lnTo>
                  <a:lnTo>
                    <a:pt x="224" y="7"/>
                  </a:lnTo>
                  <a:lnTo>
                    <a:pt x="215" y="4"/>
                  </a:lnTo>
                  <a:lnTo>
                    <a:pt x="205" y="1"/>
                  </a:lnTo>
                  <a:lnTo>
                    <a:pt x="197" y="0"/>
                  </a:lnTo>
                  <a:lnTo>
                    <a:pt x="188" y="1"/>
                  </a:lnTo>
                  <a:lnTo>
                    <a:pt x="18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48" name="Freeform 120"/>
            <p:cNvSpPr/>
            <p:nvPr/>
          </p:nvSpPr>
          <p:spPr bwMode="auto">
            <a:xfrm>
              <a:off x="5092" y="1"/>
              <a:ext cx="324" cy="211"/>
            </a:xfrm>
            <a:custGeom>
              <a:avLst/>
              <a:gdLst>
                <a:gd name="T0" fmla="*/ 466 w 649"/>
                <a:gd name="T1" fmla="*/ 189 h 421"/>
                <a:gd name="T2" fmla="*/ 473 w 649"/>
                <a:gd name="T3" fmla="*/ 197 h 421"/>
                <a:gd name="T4" fmla="*/ 510 w 649"/>
                <a:gd name="T5" fmla="*/ 187 h 421"/>
                <a:gd name="T6" fmla="*/ 535 w 649"/>
                <a:gd name="T7" fmla="*/ 175 h 421"/>
                <a:gd name="T8" fmla="*/ 560 w 649"/>
                <a:gd name="T9" fmla="*/ 166 h 421"/>
                <a:gd name="T10" fmla="*/ 617 w 649"/>
                <a:gd name="T11" fmla="*/ 165 h 421"/>
                <a:gd name="T12" fmla="*/ 642 w 649"/>
                <a:gd name="T13" fmla="*/ 209 h 421"/>
                <a:gd name="T14" fmla="*/ 639 w 649"/>
                <a:gd name="T15" fmla="*/ 249 h 421"/>
                <a:gd name="T16" fmla="*/ 648 w 649"/>
                <a:gd name="T17" fmla="*/ 285 h 421"/>
                <a:gd name="T18" fmla="*/ 622 w 649"/>
                <a:gd name="T19" fmla="*/ 307 h 421"/>
                <a:gd name="T20" fmla="*/ 600 w 649"/>
                <a:gd name="T21" fmla="*/ 306 h 421"/>
                <a:gd name="T22" fmla="*/ 577 w 649"/>
                <a:gd name="T23" fmla="*/ 337 h 421"/>
                <a:gd name="T24" fmla="*/ 531 w 649"/>
                <a:gd name="T25" fmla="*/ 354 h 421"/>
                <a:gd name="T26" fmla="*/ 489 w 649"/>
                <a:gd name="T27" fmla="*/ 368 h 421"/>
                <a:gd name="T28" fmla="*/ 456 w 649"/>
                <a:gd name="T29" fmla="*/ 389 h 421"/>
                <a:gd name="T30" fmla="*/ 432 w 649"/>
                <a:gd name="T31" fmla="*/ 382 h 421"/>
                <a:gd name="T32" fmla="*/ 411 w 649"/>
                <a:gd name="T33" fmla="*/ 395 h 421"/>
                <a:gd name="T34" fmla="*/ 393 w 649"/>
                <a:gd name="T35" fmla="*/ 403 h 421"/>
                <a:gd name="T36" fmla="*/ 365 w 649"/>
                <a:gd name="T37" fmla="*/ 398 h 421"/>
                <a:gd name="T38" fmla="*/ 327 w 649"/>
                <a:gd name="T39" fmla="*/ 419 h 421"/>
                <a:gd name="T40" fmla="*/ 297 w 649"/>
                <a:gd name="T41" fmla="*/ 412 h 421"/>
                <a:gd name="T42" fmla="*/ 261 w 649"/>
                <a:gd name="T43" fmla="*/ 407 h 421"/>
                <a:gd name="T44" fmla="*/ 238 w 649"/>
                <a:gd name="T45" fmla="*/ 375 h 421"/>
                <a:gd name="T46" fmla="*/ 194 w 649"/>
                <a:gd name="T47" fmla="*/ 375 h 421"/>
                <a:gd name="T48" fmla="*/ 152 w 649"/>
                <a:gd name="T49" fmla="*/ 368 h 421"/>
                <a:gd name="T50" fmla="*/ 145 w 649"/>
                <a:gd name="T51" fmla="*/ 343 h 421"/>
                <a:gd name="T52" fmla="*/ 128 w 649"/>
                <a:gd name="T53" fmla="*/ 310 h 421"/>
                <a:gd name="T54" fmla="*/ 120 w 649"/>
                <a:gd name="T55" fmla="*/ 292 h 421"/>
                <a:gd name="T56" fmla="*/ 75 w 649"/>
                <a:gd name="T57" fmla="*/ 299 h 421"/>
                <a:gd name="T58" fmla="*/ 23 w 649"/>
                <a:gd name="T59" fmla="*/ 272 h 421"/>
                <a:gd name="T60" fmla="*/ 18 w 649"/>
                <a:gd name="T61" fmla="*/ 230 h 421"/>
                <a:gd name="T62" fmla="*/ 10 w 649"/>
                <a:gd name="T63" fmla="*/ 194 h 421"/>
                <a:gd name="T64" fmla="*/ 28 w 649"/>
                <a:gd name="T65" fmla="*/ 170 h 421"/>
                <a:gd name="T66" fmla="*/ 7 w 649"/>
                <a:gd name="T67" fmla="*/ 120 h 421"/>
                <a:gd name="T68" fmla="*/ 41 w 649"/>
                <a:gd name="T69" fmla="*/ 113 h 421"/>
                <a:gd name="T70" fmla="*/ 75 w 649"/>
                <a:gd name="T71" fmla="*/ 86 h 421"/>
                <a:gd name="T72" fmla="*/ 93 w 649"/>
                <a:gd name="T73" fmla="*/ 100 h 421"/>
                <a:gd name="T74" fmla="*/ 120 w 649"/>
                <a:gd name="T75" fmla="*/ 62 h 421"/>
                <a:gd name="T76" fmla="*/ 166 w 649"/>
                <a:gd name="T77" fmla="*/ 52 h 421"/>
                <a:gd name="T78" fmla="*/ 199 w 649"/>
                <a:gd name="T79" fmla="*/ 77 h 421"/>
                <a:gd name="T80" fmla="*/ 230 w 649"/>
                <a:gd name="T81" fmla="*/ 101 h 421"/>
                <a:gd name="T82" fmla="*/ 245 w 649"/>
                <a:gd name="T83" fmla="*/ 100 h 421"/>
                <a:gd name="T84" fmla="*/ 275 w 649"/>
                <a:gd name="T85" fmla="*/ 36 h 421"/>
                <a:gd name="T86" fmla="*/ 321 w 649"/>
                <a:gd name="T87" fmla="*/ 24 h 421"/>
                <a:gd name="T88" fmla="*/ 348 w 649"/>
                <a:gd name="T89" fmla="*/ 17 h 421"/>
                <a:gd name="T90" fmla="*/ 396 w 649"/>
                <a:gd name="T91" fmla="*/ 0 h 421"/>
                <a:gd name="T92" fmla="*/ 425 w 649"/>
                <a:gd name="T93" fmla="*/ 14 h 421"/>
                <a:gd name="T94" fmla="*/ 437 w 649"/>
                <a:gd name="T95" fmla="*/ 42 h 421"/>
                <a:gd name="T96" fmla="*/ 473 w 649"/>
                <a:gd name="T97" fmla="*/ 31 h 421"/>
                <a:gd name="T98" fmla="*/ 515 w 649"/>
                <a:gd name="T99" fmla="*/ 25 h 421"/>
                <a:gd name="T100" fmla="*/ 520 w 649"/>
                <a:gd name="T101" fmla="*/ 60 h 421"/>
                <a:gd name="T102" fmla="*/ 529 w 649"/>
                <a:gd name="T103" fmla="*/ 89 h 421"/>
                <a:gd name="T104" fmla="*/ 544 w 649"/>
                <a:gd name="T105" fmla="*/ 139 h 421"/>
                <a:gd name="T106" fmla="*/ 528 w 649"/>
                <a:gd name="T107" fmla="*/ 15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9" h="421">
                  <a:moveTo>
                    <a:pt x="496" y="163"/>
                  </a:moveTo>
                  <a:lnTo>
                    <a:pt x="493" y="165"/>
                  </a:lnTo>
                  <a:lnTo>
                    <a:pt x="487" y="169"/>
                  </a:lnTo>
                  <a:lnTo>
                    <a:pt x="477" y="178"/>
                  </a:lnTo>
                  <a:lnTo>
                    <a:pt x="466" y="189"/>
                  </a:lnTo>
                  <a:lnTo>
                    <a:pt x="459" y="199"/>
                  </a:lnTo>
                  <a:lnTo>
                    <a:pt x="460" y="201"/>
                  </a:lnTo>
                  <a:lnTo>
                    <a:pt x="465" y="201"/>
                  </a:lnTo>
                  <a:lnTo>
                    <a:pt x="468" y="201"/>
                  </a:lnTo>
                  <a:lnTo>
                    <a:pt x="473" y="197"/>
                  </a:lnTo>
                  <a:lnTo>
                    <a:pt x="480" y="194"/>
                  </a:lnTo>
                  <a:lnTo>
                    <a:pt x="489" y="192"/>
                  </a:lnTo>
                  <a:lnTo>
                    <a:pt x="496" y="190"/>
                  </a:lnTo>
                  <a:lnTo>
                    <a:pt x="503" y="189"/>
                  </a:lnTo>
                  <a:lnTo>
                    <a:pt x="510" y="187"/>
                  </a:lnTo>
                  <a:lnTo>
                    <a:pt x="515" y="186"/>
                  </a:lnTo>
                  <a:lnTo>
                    <a:pt x="520" y="186"/>
                  </a:lnTo>
                  <a:lnTo>
                    <a:pt x="527" y="183"/>
                  </a:lnTo>
                  <a:lnTo>
                    <a:pt x="532" y="179"/>
                  </a:lnTo>
                  <a:lnTo>
                    <a:pt x="535" y="175"/>
                  </a:lnTo>
                  <a:lnTo>
                    <a:pt x="537" y="173"/>
                  </a:lnTo>
                  <a:lnTo>
                    <a:pt x="541" y="172"/>
                  </a:lnTo>
                  <a:lnTo>
                    <a:pt x="546" y="169"/>
                  </a:lnTo>
                  <a:lnTo>
                    <a:pt x="553" y="168"/>
                  </a:lnTo>
                  <a:lnTo>
                    <a:pt x="560" y="166"/>
                  </a:lnTo>
                  <a:lnTo>
                    <a:pt x="570" y="165"/>
                  </a:lnTo>
                  <a:lnTo>
                    <a:pt x="579" y="165"/>
                  </a:lnTo>
                  <a:lnTo>
                    <a:pt x="589" y="163"/>
                  </a:lnTo>
                  <a:lnTo>
                    <a:pt x="597" y="163"/>
                  </a:lnTo>
                  <a:lnTo>
                    <a:pt x="617" y="165"/>
                  </a:lnTo>
                  <a:lnTo>
                    <a:pt x="631" y="170"/>
                  </a:lnTo>
                  <a:lnTo>
                    <a:pt x="639" y="179"/>
                  </a:lnTo>
                  <a:lnTo>
                    <a:pt x="644" y="189"/>
                  </a:lnTo>
                  <a:lnTo>
                    <a:pt x="644" y="199"/>
                  </a:lnTo>
                  <a:lnTo>
                    <a:pt x="642" y="209"/>
                  </a:lnTo>
                  <a:lnTo>
                    <a:pt x="639" y="217"/>
                  </a:lnTo>
                  <a:lnTo>
                    <a:pt x="635" y="223"/>
                  </a:lnTo>
                  <a:lnTo>
                    <a:pt x="632" y="233"/>
                  </a:lnTo>
                  <a:lnTo>
                    <a:pt x="635" y="241"/>
                  </a:lnTo>
                  <a:lnTo>
                    <a:pt x="639" y="249"/>
                  </a:lnTo>
                  <a:lnTo>
                    <a:pt x="645" y="255"/>
                  </a:lnTo>
                  <a:lnTo>
                    <a:pt x="648" y="261"/>
                  </a:lnTo>
                  <a:lnTo>
                    <a:pt x="649" y="268"/>
                  </a:lnTo>
                  <a:lnTo>
                    <a:pt x="649" y="276"/>
                  </a:lnTo>
                  <a:lnTo>
                    <a:pt x="648" y="285"/>
                  </a:lnTo>
                  <a:lnTo>
                    <a:pt x="645" y="292"/>
                  </a:lnTo>
                  <a:lnTo>
                    <a:pt x="642" y="299"/>
                  </a:lnTo>
                  <a:lnTo>
                    <a:pt x="638" y="303"/>
                  </a:lnTo>
                  <a:lnTo>
                    <a:pt x="631" y="307"/>
                  </a:lnTo>
                  <a:lnTo>
                    <a:pt x="622" y="307"/>
                  </a:lnTo>
                  <a:lnTo>
                    <a:pt x="614" y="304"/>
                  </a:lnTo>
                  <a:lnTo>
                    <a:pt x="605" y="300"/>
                  </a:lnTo>
                  <a:lnTo>
                    <a:pt x="600" y="299"/>
                  </a:lnTo>
                  <a:lnTo>
                    <a:pt x="598" y="302"/>
                  </a:lnTo>
                  <a:lnTo>
                    <a:pt x="600" y="306"/>
                  </a:lnTo>
                  <a:lnTo>
                    <a:pt x="603" y="313"/>
                  </a:lnTo>
                  <a:lnTo>
                    <a:pt x="604" y="319"/>
                  </a:lnTo>
                  <a:lnTo>
                    <a:pt x="600" y="328"/>
                  </a:lnTo>
                  <a:lnTo>
                    <a:pt x="590" y="335"/>
                  </a:lnTo>
                  <a:lnTo>
                    <a:pt x="577" y="337"/>
                  </a:lnTo>
                  <a:lnTo>
                    <a:pt x="566" y="337"/>
                  </a:lnTo>
                  <a:lnTo>
                    <a:pt x="558" y="335"/>
                  </a:lnTo>
                  <a:lnTo>
                    <a:pt x="549" y="338"/>
                  </a:lnTo>
                  <a:lnTo>
                    <a:pt x="539" y="344"/>
                  </a:lnTo>
                  <a:lnTo>
                    <a:pt x="531" y="354"/>
                  </a:lnTo>
                  <a:lnTo>
                    <a:pt x="520" y="362"/>
                  </a:lnTo>
                  <a:lnTo>
                    <a:pt x="507" y="364"/>
                  </a:lnTo>
                  <a:lnTo>
                    <a:pt x="498" y="364"/>
                  </a:lnTo>
                  <a:lnTo>
                    <a:pt x="494" y="362"/>
                  </a:lnTo>
                  <a:lnTo>
                    <a:pt x="489" y="368"/>
                  </a:lnTo>
                  <a:lnTo>
                    <a:pt x="483" y="374"/>
                  </a:lnTo>
                  <a:lnTo>
                    <a:pt x="476" y="379"/>
                  </a:lnTo>
                  <a:lnTo>
                    <a:pt x="469" y="383"/>
                  </a:lnTo>
                  <a:lnTo>
                    <a:pt x="463" y="388"/>
                  </a:lnTo>
                  <a:lnTo>
                    <a:pt x="456" y="389"/>
                  </a:lnTo>
                  <a:lnTo>
                    <a:pt x="452" y="392"/>
                  </a:lnTo>
                  <a:lnTo>
                    <a:pt x="448" y="392"/>
                  </a:lnTo>
                  <a:lnTo>
                    <a:pt x="442" y="390"/>
                  </a:lnTo>
                  <a:lnTo>
                    <a:pt x="438" y="386"/>
                  </a:lnTo>
                  <a:lnTo>
                    <a:pt x="432" y="382"/>
                  </a:lnTo>
                  <a:lnTo>
                    <a:pt x="425" y="381"/>
                  </a:lnTo>
                  <a:lnTo>
                    <a:pt x="421" y="383"/>
                  </a:lnTo>
                  <a:lnTo>
                    <a:pt x="418" y="388"/>
                  </a:lnTo>
                  <a:lnTo>
                    <a:pt x="415" y="392"/>
                  </a:lnTo>
                  <a:lnTo>
                    <a:pt x="411" y="395"/>
                  </a:lnTo>
                  <a:lnTo>
                    <a:pt x="406" y="398"/>
                  </a:lnTo>
                  <a:lnTo>
                    <a:pt x="403" y="400"/>
                  </a:lnTo>
                  <a:lnTo>
                    <a:pt x="400" y="405"/>
                  </a:lnTo>
                  <a:lnTo>
                    <a:pt x="399" y="406"/>
                  </a:lnTo>
                  <a:lnTo>
                    <a:pt x="393" y="403"/>
                  </a:lnTo>
                  <a:lnTo>
                    <a:pt x="386" y="402"/>
                  </a:lnTo>
                  <a:lnTo>
                    <a:pt x="380" y="400"/>
                  </a:lnTo>
                  <a:lnTo>
                    <a:pt x="375" y="399"/>
                  </a:lnTo>
                  <a:lnTo>
                    <a:pt x="369" y="398"/>
                  </a:lnTo>
                  <a:lnTo>
                    <a:pt x="365" y="398"/>
                  </a:lnTo>
                  <a:lnTo>
                    <a:pt x="359" y="399"/>
                  </a:lnTo>
                  <a:lnTo>
                    <a:pt x="353" y="402"/>
                  </a:lnTo>
                  <a:lnTo>
                    <a:pt x="349" y="405"/>
                  </a:lnTo>
                  <a:lnTo>
                    <a:pt x="339" y="412"/>
                  </a:lnTo>
                  <a:lnTo>
                    <a:pt x="327" y="419"/>
                  </a:lnTo>
                  <a:lnTo>
                    <a:pt x="315" y="421"/>
                  </a:lnTo>
                  <a:lnTo>
                    <a:pt x="307" y="420"/>
                  </a:lnTo>
                  <a:lnTo>
                    <a:pt x="303" y="417"/>
                  </a:lnTo>
                  <a:lnTo>
                    <a:pt x="300" y="414"/>
                  </a:lnTo>
                  <a:lnTo>
                    <a:pt x="297" y="412"/>
                  </a:lnTo>
                  <a:lnTo>
                    <a:pt x="292" y="409"/>
                  </a:lnTo>
                  <a:lnTo>
                    <a:pt x="283" y="407"/>
                  </a:lnTo>
                  <a:lnTo>
                    <a:pt x="273" y="406"/>
                  </a:lnTo>
                  <a:lnTo>
                    <a:pt x="263" y="407"/>
                  </a:lnTo>
                  <a:lnTo>
                    <a:pt x="261" y="407"/>
                  </a:lnTo>
                  <a:lnTo>
                    <a:pt x="252" y="405"/>
                  </a:lnTo>
                  <a:lnTo>
                    <a:pt x="245" y="399"/>
                  </a:lnTo>
                  <a:lnTo>
                    <a:pt x="242" y="386"/>
                  </a:lnTo>
                  <a:lnTo>
                    <a:pt x="241" y="379"/>
                  </a:lnTo>
                  <a:lnTo>
                    <a:pt x="238" y="375"/>
                  </a:lnTo>
                  <a:lnTo>
                    <a:pt x="231" y="374"/>
                  </a:lnTo>
                  <a:lnTo>
                    <a:pt x="224" y="372"/>
                  </a:lnTo>
                  <a:lnTo>
                    <a:pt x="214" y="372"/>
                  </a:lnTo>
                  <a:lnTo>
                    <a:pt x="204" y="374"/>
                  </a:lnTo>
                  <a:lnTo>
                    <a:pt x="194" y="375"/>
                  </a:lnTo>
                  <a:lnTo>
                    <a:pt x="184" y="376"/>
                  </a:lnTo>
                  <a:lnTo>
                    <a:pt x="175" y="376"/>
                  </a:lnTo>
                  <a:lnTo>
                    <a:pt x="166" y="375"/>
                  </a:lnTo>
                  <a:lnTo>
                    <a:pt x="159" y="372"/>
                  </a:lnTo>
                  <a:lnTo>
                    <a:pt x="152" y="368"/>
                  </a:lnTo>
                  <a:lnTo>
                    <a:pt x="148" y="364"/>
                  </a:lnTo>
                  <a:lnTo>
                    <a:pt x="145" y="358"/>
                  </a:lnTo>
                  <a:lnTo>
                    <a:pt x="144" y="354"/>
                  </a:lnTo>
                  <a:lnTo>
                    <a:pt x="144" y="350"/>
                  </a:lnTo>
                  <a:lnTo>
                    <a:pt x="145" y="343"/>
                  </a:lnTo>
                  <a:lnTo>
                    <a:pt x="144" y="337"/>
                  </a:lnTo>
                  <a:lnTo>
                    <a:pt x="142" y="333"/>
                  </a:lnTo>
                  <a:lnTo>
                    <a:pt x="138" y="330"/>
                  </a:lnTo>
                  <a:lnTo>
                    <a:pt x="130" y="320"/>
                  </a:lnTo>
                  <a:lnTo>
                    <a:pt x="128" y="310"/>
                  </a:lnTo>
                  <a:lnTo>
                    <a:pt x="131" y="303"/>
                  </a:lnTo>
                  <a:lnTo>
                    <a:pt x="132" y="300"/>
                  </a:lnTo>
                  <a:lnTo>
                    <a:pt x="131" y="295"/>
                  </a:lnTo>
                  <a:lnTo>
                    <a:pt x="127" y="292"/>
                  </a:lnTo>
                  <a:lnTo>
                    <a:pt x="120" y="292"/>
                  </a:lnTo>
                  <a:lnTo>
                    <a:pt x="111" y="292"/>
                  </a:lnTo>
                  <a:lnTo>
                    <a:pt x="101" y="295"/>
                  </a:lnTo>
                  <a:lnTo>
                    <a:pt x="92" y="296"/>
                  </a:lnTo>
                  <a:lnTo>
                    <a:pt x="82" y="297"/>
                  </a:lnTo>
                  <a:lnTo>
                    <a:pt x="75" y="299"/>
                  </a:lnTo>
                  <a:lnTo>
                    <a:pt x="58" y="299"/>
                  </a:lnTo>
                  <a:lnTo>
                    <a:pt x="45" y="295"/>
                  </a:lnTo>
                  <a:lnTo>
                    <a:pt x="35" y="289"/>
                  </a:lnTo>
                  <a:lnTo>
                    <a:pt x="27" y="280"/>
                  </a:lnTo>
                  <a:lnTo>
                    <a:pt x="23" y="272"/>
                  </a:lnTo>
                  <a:lnTo>
                    <a:pt x="20" y="262"/>
                  </a:lnTo>
                  <a:lnTo>
                    <a:pt x="18" y="254"/>
                  </a:lnTo>
                  <a:lnTo>
                    <a:pt x="20" y="247"/>
                  </a:lnTo>
                  <a:lnTo>
                    <a:pt x="21" y="237"/>
                  </a:lnTo>
                  <a:lnTo>
                    <a:pt x="18" y="230"/>
                  </a:lnTo>
                  <a:lnTo>
                    <a:pt x="11" y="224"/>
                  </a:lnTo>
                  <a:lnTo>
                    <a:pt x="3" y="216"/>
                  </a:lnTo>
                  <a:lnTo>
                    <a:pt x="0" y="207"/>
                  </a:lnTo>
                  <a:lnTo>
                    <a:pt x="3" y="200"/>
                  </a:lnTo>
                  <a:lnTo>
                    <a:pt x="10" y="194"/>
                  </a:lnTo>
                  <a:lnTo>
                    <a:pt x="16" y="189"/>
                  </a:lnTo>
                  <a:lnTo>
                    <a:pt x="21" y="185"/>
                  </a:lnTo>
                  <a:lnTo>
                    <a:pt x="27" y="180"/>
                  </a:lnTo>
                  <a:lnTo>
                    <a:pt x="30" y="176"/>
                  </a:lnTo>
                  <a:lnTo>
                    <a:pt x="28" y="170"/>
                  </a:lnTo>
                  <a:lnTo>
                    <a:pt x="21" y="163"/>
                  </a:lnTo>
                  <a:lnTo>
                    <a:pt x="14" y="156"/>
                  </a:lnTo>
                  <a:lnTo>
                    <a:pt x="7" y="146"/>
                  </a:lnTo>
                  <a:lnTo>
                    <a:pt x="3" y="132"/>
                  </a:lnTo>
                  <a:lnTo>
                    <a:pt x="7" y="120"/>
                  </a:lnTo>
                  <a:lnTo>
                    <a:pt x="16" y="111"/>
                  </a:lnTo>
                  <a:lnTo>
                    <a:pt x="25" y="107"/>
                  </a:lnTo>
                  <a:lnTo>
                    <a:pt x="31" y="108"/>
                  </a:lnTo>
                  <a:lnTo>
                    <a:pt x="35" y="111"/>
                  </a:lnTo>
                  <a:lnTo>
                    <a:pt x="41" y="113"/>
                  </a:lnTo>
                  <a:lnTo>
                    <a:pt x="45" y="110"/>
                  </a:lnTo>
                  <a:lnTo>
                    <a:pt x="49" y="103"/>
                  </a:lnTo>
                  <a:lnTo>
                    <a:pt x="56" y="94"/>
                  </a:lnTo>
                  <a:lnTo>
                    <a:pt x="66" y="87"/>
                  </a:lnTo>
                  <a:lnTo>
                    <a:pt x="75" y="86"/>
                  </a:lnTo>
                  <a:lnTo>
                    <a:pt x="79" y="91"/>
                  </a:lnTo>
                  <a:lnTo>
                    <a:pt x="80" y="99"/>
                  </a:lnTo>
                  <a:lnTo>
                    <a:pt x="82" y="101"/>
                  </a:lnTo>
                  <a:lnTo>
                    <a:pt x="86" y="101"/>
                  </a:lnTo>
                  <a:lnTo>
                    <a:pt x="93" y="100"/>
                  </a:lnTo>
                  <a:lnTo>
                    <a:pt x="97" y="96"/>
                  </a:lnTo>
                  <a:lnTo>
                    <a:pt x="100" y="87"/>
                  </a:lnTo>
                  <a:lnTo>
                    <a:pt x="103" y="76"/>
                  </a:lnTo>
                  <a:lnTo>
                    <a:pt x="115" y="65"/>
                  </a:lnTo>
                  <a:lnTo>
                    <a:pt x="120" y="62"/>
                  </a:lnTo>
                  <a:lnTo>
                    <a:pt x="127" y="59"/>
                  </a:lnTo>
                  <a:lnTo>
                    <a:pt x="135" y="55"/>
                  </a:lnTo>
                  <a:lnTo>
                    <a:pt x="149" y="51"/>
                  </a:lnTo>
                  <a:lnTo>
                    <a:pt x="158" y="51"/>
                  </a:lnTo>
                  <a:lnTo>
                    <a:pt x="166" y="52"/>
                  </a:lnTo>
                  <a:lnTo>
                    <a:pt x="175" y="58"/>
                  </a:lnTo>
                  <a:lnTo>
                    <a:pt x="183" y="62"/>
                  </a:lnTo>
                  <a:lnTo>
                    <a:pt x="190" y="69"/>
                  </a:lnTo>
                  <a:lnTo>
                    <a:pt x="196" y="73"/>
                  </a:lnTo>
                  <a:lnTo>
                    <a:pt x="199" y="77"/>
                  </a:lnTo>
                  <a:lnTo>
                    <a:pt x="200" y="79"/>
                  </a:lnTo>
                  <a:lnTo>
                    <a:pt x="207" y="80"/>
                  </a:lnTo>
                  <a:lnTo>
                    <a:pt x="215" y="86"/>
                  </a:lnTo>
                  <a:lnTo>
                    <a:pt x="223" y="93"/>
                  </a:lnTo>
                  <a:lnTo>
                    <a:pt x="230" y="101"/>
                  </a:lnTo>
                  <a:lnTo>
                    <a:pt x="235" y="110"/>
                  </a:lnTo>
                  <a:lnTo>
                    <a:pt x="239" y="117"/>
                  </a:lnTo>
                  <a:lnTo>
                    <a:pt x="242" y="123"/>
                  </a:lnTo>
                  <a:lnTo>
                    <a:pt x="244" y="124"/>
                  </a:lnTo>
                  <a:lnTo>
                    <a:pt x="245" y="100"/>
                  </a:lnTo>
                  <a:lnTo>
                    <a:pt x="249" y="80"/>
                  </a:lnTo>
                  <a:lnTo>
                    <a:pt x="255" y="65"/>
                  </a:lnTo>
                  <a:lnTo>
                    <a:pt x="261" y="52"/>
                  </a:lnTo>
                  <a:lnTo>
                    <a:pt x="268" y="42"/>
                  </a:lnTo>
                  <a:lnTo>
                    <a:pt x="275" y="36"/>
                  </a:lnTo>
                  <a:lnTo>
                    <a:pt x="282" y="31"/>
                  </a:lnTo>
                  <a:lnTo>
                    <a:pt x="289" y="27"/>
                  </a:lnTo>
                  <a:lnTo>
                    <a:pt x="301" y="21"/>
                  </a:lnTo>
                  <a:lnTo>
                    <a:pt x="313" y="21"/>
                  </a:lnTo>
                  <a:lnTo>
                    <a:pt x="321" y="24"/>
                  </a:lnTo>
                  <a:lnTo>
                    <a:pt x="327" y="27"/>
                  </a:lnTo>
                  <a:lnTo>
                    <a:pt x="330" y="27"/>
                  </a:lnTo>
                  <a:lnTo>
                    <a:pt x="334" y="25"/>
                  </a:lnTo>
                  <a:lnTo>
                    <a:pt x="341" y="21"/>
                  </a:lnTo>
                  <a:lnTo>
                    <a:pt x="348" y="17"/>
                  </a:lnTo>
                  <a:lnTo>
                    <a:pt x="356" y="13"/>
                  </a:lnTo>
                  <a:lnTo>
                    <a:pt x="365" y="8"/>
                  </a:lnTo>
                  <a:lnTo>
                    <a:pt x="375" y="4"/>
                  </a:lnTo>
                  <a:lnTo>
                    <a:pt x="386" y="1"/>
                  </a:lnTo>
                  <a:lnTo>
                    <a:pt x="396" y="0"/>
                  </a:lnTo>
                  <a:lnTo>
                    <a:pt x="404" y="1"/>
                  </a:lnTo>
                  <a:lnTo>
                    <a:pt x="411" y="4"/>
                  </a:lnTo>
                  <a:lnTo>
                    <a:pt x="417" y="7"/>
                  </a:lnTo>
                  <a:lnTo>
                    <a:pt x="421" y="10"/>
                  </a:lnTo>
                  <a:lnTo>
                    <a:pt x="425" y="14"/>
                  </a:lnTo>
                  <a:lnTo>
                    <a:pt x="427" y="18"/>
                  </a:lnTo>
                  <a:lnTo>
                    <a:pt x="428" y="21"/>
                  </a:lnTo>
                  <a:lnTo>
                    <a:pt x="429" y="27"/>
                  </a:lnTo>
                  <a:lnTo>
                    <a:pt x="431" y="35"/>
                  </a:lnTo>
                  <a:lnTo>
                    <a:pt x="437" y="42"/>
                  </a:lnTo>
                  <a:lnTo>
                    <a:pt x="446" y="46"/>
                  </a:lnTo>
                  <a:lnTo>
                    <a:pt x="455" y="45"/>
                  </a:lnTo>
                  <a:lnTo>
                    <a:pt x="460" y="39"/>
                  </a:lnTo>
                  <a:lnTo>
                    <a:pt x="465" y="34"/>
                  </a:lnTo>
                  <a:lnTo>
                    <a:pt x="473" y="31"/>
                  </a:lnTo>
                  <a:lnTo>
                    <a:pt x="483" y="29"/>
                  </a:lnTo>
                  <a:lnTo>
                    <a:pt x="489" y="27"/>
                  </a:lnTo>
                  <a:lnTo>
                    <a:pt x="494" y="24"/>
                  </a:lnTo>
                  <a:lnTo>
                    <a:pt x="504" y="22"/>
                  </a:lnTo>
                  <a:lnTo>
                    <a:pt x="515" y="25"/>
                  </a:lnTo>
                  <a:lnTo>
                    <a:pt x="522" y="32"/>
                  </a:lnTo>
                  <a:lnTo>
                    <a:pt x="527" y="42"/>
                  </a:lnTo>
                  <a:lnTo>
                    <a:pt x="525" y="51"/>
                  </a:lnTo>
                  <a:lnTo>
                    <a:pt x="522" y="55"/>
                  </a:lnTo>
                  <a:lnTo>
                    <a:pt x="520" y="60"/>
                  </a:lnTo>
                  <a:lnTo>
                    <a:pt x="518" y="66"/>
                  </a:lnTo>
                  <a:lnTo>
                    <a:pt x="520" y="70"/>
                  </a:lnTo>
                  <a:lnTo>
                    <a:pt x="524" y="75"/>
                  </a:lnTo>
                  <a:lnTo>
                    <a:pt x="528" y="82"/>
                  </a:lnTo>
                  <a:lnTo>
                    <a:pt x="529" y="89"/>
                  </a:lnTo>
                  <a:lnTo>
                    <a:pt x="522" y="94"/>
                  </a:lnTo>
                  <a:lnTo>
                    <a:pt x="518" y="101"/>
                  </a:lnTo>
                  <a:lnTo>
                    <a:pt x="524" y="114"/>
                  </a:lnTo>
                  <a:lnTo>
                    <a:pt x="535" y="128"/>
                  </a:lnTo>
                  <a:lnTo>
                    <a:pt x="544" y="139"/>
                  </a:lnTo>
                  <a:lnTo>
                    <a:pt x="544" y="141"/>
                  </a:lnTo>
                  <a:lnTo>
                    <a:pt x="545" y="144"/>
                  </a:lnTo>
                  <a:lnTo>
                    <a:pt x="542" y="148"/>
                  </a:lnTo>
                  <a:lnTo>
                    <a:pt x="537" y="151"/>
                  </a:lnTo>
                  <a:lnTo>
                    <a:pt x="528" y="152"/>
                  </a:lnTo>
                  <a:lnTo>
                    <a:pt x="517" y="155"/>
                  </a:lnTo>
                  <a:lnTo>
                    <a:pt x="506" y="158"/>
                  </a:lnTo>
                  <a:lnTo>
                    <a:pt x="496" y="16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49" name="Freeform 121"/>
            <p:cNvSpPr/>
            <p:nvPr/>
          </p:nvSpPr>
          <p:spPr bwMode="auto">
            <a:xfrm>
              <a:off x="5164" y="338"/>
              <a:ext cx="155" cy="127"/>
            </a:xfrm>
            <a:custGeom>
              <a:avLst/>
              <a:gdLst>
                <a:gd name="T0" fmla="*/ 90 w 310"/>
                <a:gd name="T1" fmla="*/ 224 h 253"/>
                <a:gd name="T2" fmla="*/ 101 w 310"/>
                <a:gd name="T3" fmla="*/ 221 h 253"/>
                <a:gd name="T4" fmla="*/ 116 w 310"/>
                <a:gd name="T5" fmla="*/ 204 h 253"/>
                <a:gd name="T6" fmla="*/ 130 w 310"/>
                <a:gd name="T7" fmla="*/ 197 h 253"/>
                <a:gd name="T8" fmla="*/ 132 w 310"/>
                <a:gd name="T9" fmla="*/ 201 h 253"/>
                <a:gd name="T10" fmla="*/ 132 w 310"/>
                <a:gd name="T11" fmla="*/ 221 h 253"/>
                <a:gd name="T12" fmla="*/ 127 w 310"/>
                <a:gd name="T13" fmla="*/ 231 h 253"/>
                <a:gd name="T14" fmla="*/ 128 w 310"/>
                <a:gd name="T15" fmla="*/ 242 h 253"/>
                <a:gd name="T16" fmla="*/ 138 w 310"/>
                <a:gd name="T17" fmla="*/ 245 h 253"/>
                <a:gd name="T18" fmla="*/ 149 w 310"/>
                <a:gd name="T19" fmla="*/ 249 h 253"/>
                <a:gd name="T20" fmla="*/ 158 w 310"/>
                <a:gd name="T21" fmla="*/ 251 h 253"/>
                <a:gd name="T22" fmla="*/ 177 w 310"/>
                <a:gd name="T23" fmla="*/ 241 h 253"/>
                <a:gd name="T24" fmla="*/ 190 w 310"/>
                <a:gd name="T25" fmla="*/ 242 h 253"/>
                <a:gd name="T26" fmla="*/ 200 w 310"/>
                <a:gd name="T27" fmla="*/ 243 h 253"/>
                <a:gd name="T28" fmla="*/ 214 w 310"/>
                <a:gd name="T29" fmla="*/ 243 h 253"/>
                <a:gd name="T30" fmla="*/ 227 w 310"/>
                <a:gd name="T31" fmla="*/ 241 h 253"/>
                <a:gd name="T32" fmla="*/ 239 w 310"/>
                <a:gd name="T33" fmla="*/ 232 h 253"/>
                <a:gd name="T34" fmla="*/ 254 w 310"/>
                <a:gd name="T35" fmla="*/ 232 h 253"/>
                <a:gd name="T36" fmla="*/ 263 w 310"/>
                <a:gd name="T37" fmla="*/ 229 h 253"/>
                <a:gd name="T38" fmla="*/ 275 w 310"/>
                <a:gd name="T39" fmla="*/ 221 h 253"/>
                <a:gd name="T40" fmla="*/ 290 w 310"/>
                <a:gd name="T41" fmla="*/ 218 h 253"/>
                <a:gd name="T42" fmla="*/ 304 w 310"/>
                <a:gd name="T43" fmla="*/ 200 h 253"/>
                <a:gd name="T44" fmla="*/ 301 w 310"/>
                <a:gd name="T45" fmla="*/ 181 h 253"/>
                <a:gd name="T46" fmla="*/ 304 w 310"/>
                <a:gd name="T47" fmla="*/ 166 h 253"/>
                <a:gd name="T48" fmla="*/ 310 w 310"/>
                <a:gd name="T49" fmla="*/ 150 h 253"/>
                <a:gd name="T50" fmla="*/ 293 w 310"/>
                <a:gd name="T51" fmla="*/ 126 h 253"/>
                <a:gd name="T52" fmla="*/ 256 w 310"/>
                <a:gd name="T53" fmla="*/ 124 h 253"/>
                <a:gd name="T54" fmla="*/ 249 w 310"/>
                <a:gd name="T55" fmla="*/ 118 h 253"/>
                <a:gd name="T56" fmla="*/ 255 w 310"/>
                <a:gd name="T57" fmla="*/ 112 h 253"/>
                <a:gd name="T58" fmla="*/ 262 w 310"/>
                <a:gd name="T59" fmla="*/ 100 h 253"/>
                <a:gd name="T60" fmla="*/ 259 w 310"/>
                <a:gd name="T61" fmla="*/ 84 h 253"/>
                <a:gd name="T62" fmla="*/ 255 w 310"/>
                <a:gd name="T63" fmla="*/ 74 h 253"/>
                <a:gd name="T64" fmla="*/ 245 w 310"/>
                <a:gd name="T65" fmla="*/ 63 h 253"/>
                <a:gd name="T66" fmla="*/ 227 w 310"/>
                <a:gd name="T67" fmla="*/ 53 h 253"/>
                <a:gd name="T68" fmla="*/ 203 w 310"/>
                <a:gd name="T69" fmla="*/ 45 h 253"/>
                <a:gd name="T70" fmla="*/ 185 w 310"/>
                <a:gd name="T71" fmla="*/ 28 h 253"/>
                <a:gd name="T72" fmla="*/ 173 w 310"/>
                <a:gd name="T73" fmla="*/ 21 h 253"/>
                <a:gd name="T74" fmla="*/ 162 w 310"/>
                <a:gd name="T75" fmla="*/ 18 h 253"/>
                <a:gd name="T76" fmla="*/ 149 w 310"/>
                <a:gd name="T77" fmla="*/ 19 h 253"/>
                <a:gd name="T78" fmla="*/ 137 w 310"/>
                <a:gd name="T79" fmla="*/ 26 h 253"/>
                <a:gd name="T80" fmla="*/ 128 w 310"/>
                <a:gd name="T81" fmla="*/ 32 h 253"/>
                <a:gd name="T82" fmla="*/ 123 w 310"/>
                <a:gd name="T83" fmla="*/ 22 h 253"/>
                <a:gd name="T84" fmla="*/ 111 w 310"/>
                <a:gd name="T85" fmla="*/ 11 h 253"/>
                <a:gd name="T86" fmla="*/ 94 w 310"/>
                <a:gd name="T87" fmla="*/ 1 h 253"/>
                <a:gd name="T88" fmla="*/ 69 w 310"/>
                <a:gd name="T89" fmla="*/ 2 h 253"/>
                <a:gd name="T90" fmla="*/ 54 w 310"/>
                <a:gd name="T91" fmla="*/ 19 h 253"/>
                <a:gd name="T92" fmla="*/ 42 w 310"/>
                <a:gd name="T93" fmla="*/ 26 h 253"/>
                <a:gd name="T94" fmla="*/ 28 w 310"/>
                <a:gd name="T95" fmla="*/ 29 h 253"/>
                <a:gd name="T96" fmla="*/ 13 w 310"/>
                <a:gd name="T97" fmla="*/ 36 h 253"/>
                <a:gd name="T98" fmla="*/ 1 w 310"/>
                <a:gd name="T99" fmla="*/ 55 h 253"/>
                <a:gd name="T100" fmla="*/ 3 w 310"/>
                <a:gd name="T101" fmla="*/ 80 h 253"/>
                <a:gd name="T102" fmla="*/ 17 w 310"/>
                <a:gd name="T103" fmla="*/ 100 h 253"/>
                <a:gd name="T104" fmla="*/ 18 w 310"/>
                <a:gd name="T105" fmla="*/ 115 h 253"/>
                <a:gd name="T106" fmla="*/ 21 w 310"/>
                <a:gd name="T107" fmla="*/ 139 h 253"/>
                <a:gd name="T108" fmla="*/ 37 w 310"/>
                <a:gd name="T109" fmla="*/ 157 h 253"/>
                <a:gd name="T110" fmla="*/ 55 w 310"/>
                <a:gd name="T111" fmla="*/ 169 h 253"/>
                <a:gd name="T112" fmla="*/ 72 w 310"/>
                <a:gd name="T113" fmla="*/ 183 h 253"/>
                <a:gd name="T114" fmla="*/ 82 w 310"/>
                <a:gd name="T115" fmla="*/ 20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0" h="253">
                  <a:moveTo>
                    <a:pt x="83" y="217"/>
                  </a:moveTo>
                  <a:lnTo>
                    <a:pt x="90" y="224"/>
                  </a:lnTo>
                  <a:lnTo>
                    <a:pt x="96" y="225"/>
                  </a:lnTo>
                  <a:lnTo>
                    <a:pt x="101" y="221"/>
                  </a:lnTo>
                  <a:lnTo>
                    <a:pt x="108" y="212"/>
                  </a:lnTo>
                  <a:lnTo>
                    <a:pt x="116" y="204"/>
                  </a:lnTo>
                  <a:lnTo>
                    <a:pt x="124" y="200"/>
                  </a:lnTo>
                  <a:lnTo>
                    <a:pt x="130" y="197"/>
                  </a:lnTo>
                  <a:lnTo>
                    <a:pt x="132" y="197"/>
                  </a:lnTo>
                  <a:lnTo>
                    <a:pt x="132" y="201"/>
                  </a:lnTo>
                  <a:lnTo>
                    <a:pt x="134" y="211"/>
                  </a:lnTo>
                  <a:lnTo>
                    <a:pt x="132" y="221"/>
                  </a:lnTo>
                  <a:lnTo>
                    <a:pt x="130" y="227"/>
                  </a:lnTo>
                  <a:lnTo>
                    <a:pt x="127" y="231"/>
                  </a:lnTo>
                  <a:lnTo>
                    <a:pt x="125" y="236"/>
                  </a:lnTo>
                  <a:lnTo>
                    <a:pt x="128" y="242"/>
                  </a:lnTo>
                  <a:lnTo>
                    <a:pt x="134" y="245"/>
                  </a:lnTo>
                  <a:lnTo>
                    <a:pt x="138" y="245"/>
                  </a:lnTo>
                  <a:lnTo>
                    <a:pt x="144" y="246"/>
                  </a:lnTo>
                  <a:lnTo>
                    <a:pt x="149" y="249"/>
                  </a:lnTo>
                  <a:lnTo>
                    <a:pt x="154" y="253"/>
                  </a:lnTo>
                  <a:lnTo>
                    <a:pt x="158" y="251"/>
                  </a:lnTo>
                  <a:lnTo>
                    <a:pt x="166" y="245"/>
                  </a:lnTo>
                  <a:lnTo>
                    <a:pt x="177" y="241"/>
                  </a:lnTo>
                  <a:lnTo>
                    <a:pt x="186" y="241"/>
                  </a:lnTo>
                  <a:lnTo>
                    <a:pt x="190" y="242"/>
                  </a:lnTo>
                  <a:lnTo>
                    <a:pt x="194" y="243"/>
                  </a:lnTo>
                  <a:lnTo>
                    <a:pt x="200" y="243"/>
                  </a:lnTo>
                  <a:lnTo>
                    <a:pt x="207" y="243"/>
                  </a:lnTo>
                  <a:lnTo>
                    <a:pt x="214" y="243"/>
                  </a:lnTo>
                  <a:lnTo>
                    <a:pt x="221" y="243"/>
                  </a:lnTo>
                  <a:lnTo>
                    <a:pt x="227" y="241"/>
                  </a:lnTo>
                  <a:lnTo>
                    <a:pt x="231" y="238"/>
                  </a:lnTo>
                  <a:lnTo>
                    <a:pt x="239" y="232"/>
                  </a:lnTo>
                  <a:lnTo>
                    <a:pt x="246" y="231"/>
                  </a:lnTo>
                  <a:lnTo>
                    <a:pt x="254" y="232"/>
                  </a:lnTo>
                  <a:lnTo>
                    <a:pt x="258" y="232"/>
                  </a:lnTo>
                  <a:lnTo>
                    <a:pt x="263" y="229"/>
                  </a:lnTo>
                  <a:lnTo>
                    <a:pt x="268" y="224"/>
                  </a:lnTo>
                  <a:lnTo>
                    <a:pt x="275" y="221"/>
                  </a:lnTo>
                  <a:lnTo>
                    <a:pt x="282" y="220"/>
                  </a:lnTo>
                  <a:lnTo>
                    <a:pt x="290" y="218"/>
                  </a:lnTo>
                  <a:lnTo>
                    <a:pt x="299" y="211"/>
                  </a:lnTo>
                  <a:lnTo>
                    <a:pt x="304" y="200"/>
                  </a:lnTo>
                  <a:lnTo>
                    <a:pt x="303" y="187"/>
                  </a:lnTo>
                  <a:lnTo>
                    <a:pt x="301" y="181"/>
                  </a:lnTo>
                  <a:lnTo>
                    <a:pt x="303" y="173"/>
                  </a:lnTo>
                  <a:lnTo>
                    <a:pt x="304" y="166"/>
                  </a:lnTo>
                  <a:lnTo>
                    <a:pt x="307" y="160"/>
                  </a:lnTo>
                  <a:lnTo>
                    <a:pt x="310" y="150"/>
                  </a:lnTo>
                  <a:lnTo>
                    <a:pt x="306" y="136"/>
                  </a:lnTo>
                  <a:lnTo>
                    <a:pt x="293" y="126"/>
                  </a:lnTo>
                  <a:lnTo>
                    <a:pt x="273" y="124"/>
                  </a:lnTo>
                  <a:lnTo>
                    <a:pt x="256" y="124"/>
                  </a:lnTo>
                  <a:lnTo>
                    <a:pt x="249" y="121"/>
                  </a:lnTo>
                  <a:lnTo>
                    <a:pt x="249" y="118"/>
                  </a:lnTo>
                  <a:lnTo>
                    <a:pt x="252" y="115"/>
                  </a:lnTo>
                  <a:lnTo>
                    <a:pt x="255" y="112"/>
                  </a:lnTo>
                  <a:lnTo>
                    <a:pt x="259" y="107"/>
                  </a:lnTo>
                  <a:lnTo>
                    <a:pt x="262" y="100"/>
                  </a:lnTo>
                  <a:lnTo>
                    <a:pt x="261" y="90"/>
                  </a:lnTo>
                  <a:lnTo>
                    <a:pt x="259" y="84"/>
                  </a:lnTo>
                  <a:lnTo>
                    <a:pt x="256" y="80"/>
                  </a:lnTo>
                  <a:lnTo>
                    <a:pt x="255" y="74"/>
                  </a:lnTo>
                  <a:lnTo>
                    <a:pt x="251" y="69"/>
                  </a:lnTo>
                  <a:lnTo>
                    <a:pt x="245" y="63"/>
                  </a:lnTo>
                  <a:lnTo>
                    <a:pt x="238" y="57"/>
                  </a:lnTo>
                  <a:lnTo>
                    <a:pt x="227" y="53"/>
                  </a:lnTo>
                  <a:lnTo>
                    <a:pt x="213" y="49"/>
                  </a:lnTo>
                  <a:lnTo>
                    <a:pt x="203" y="45"/>
                  </a:lnTo>
                  <a:lnTo>
                    <a:pt x="193" y="36"/>
                  </a:lnTo>
                  <a:lnTo>
                    <a:pt x="185" y="28"/>
                  </a:lnTo>
                  <a:lnTo>
                    <a:pt x="177" y="22"/>
                  </a:lnTo>
                  <a:lnTo>
                    <a:pt x="173" y="21"/>
                  </a:lnTo>
                  <a:lnTo>
                    <a:pt x="168" y="19"/>
                  </a:lnTo>
                  <a:lnTo>
                    <a:pt x="162" y="18"/>
                  </a:lnTo>
                  <a:lnTo>
                    <a:pt x="156" y="18"/>
                  </a:lnTo>
                  <a:lnTo>
                    <a:pt x="149" y="19"/>
                  </a:lnTo>
                  <a:lnTo>
                    <a:pt x="142" y="22"/>
                  </a:lnTo>
                  <a:lnTo>
                    <a:pt x="137" y="26"/>
                  </a:lnTo>
                  <a:lnTo>
                    <a:pt x="130" y="33"/>
                  </a:lnTo>
                  <a:lnTo>
                    <a:pt x="128" y="32"/>
                  </a:lnTo>
                  <a:lnTo>
                    <a:pt x="127" y="28"/>
                  </a:lnTo>
                  <a:lnTo>
                    <a:pt x="123" y="22"/>
                  </a:lnTo>
                  <a:lnTo>
                    <a:pt x="118" y="16"/>
                  </a:lnTo>
                  <a:lnTo>
                    <a:pt x="111" y="11"/>
                  </a:lnTo>
                  <a:lnTo>
                    <a:pt x="103" y="5"/>
                  </a:lnTo>
                  <a:lnTo>
                    <a:pt x="94" y="1"/>
                  </a:lnTo>
                  <a:lnTo>
                    <a:pt x="85" y="0"/>
                  </a:lnTo>
                  <a:lnTo>
                    <a:pt x="69" y="2"/>
                  </a:lnTo>
                  <a:lnTo>
                    <a:pt x="61" y="11"/>
                  </a:lnTo>
                  <a:lnTo>
                    <a:pt x="54" y="19"/>
                  </a:lnTo>
                  <a:lnTo>
                    <a:pt x="48" y="25"/>
                  </a:lnTo>
                  <a:lnTo>
                    <a:pt x="42" y="26"/>
                  </a:lnTo>
                  <a:lnTo>
                    <a:pt x="35" y="28"/>
                  </a:lnTo>
                  <a:lnTo>
                    <a:pt x="28" y="29"/>
                  </a:lnTo>
                  <a:lnTo>
                    <a:pt x="20" y="32"/>
                  </a:lnTo>
                  <a:lnTo>
                    <a:pt x="13" y="36"/>
                  </a:lnTo>
                  <a:lnTo>
                    <a:pt x="6" y="43"/>
                  </a:lnTo>
                  <a:lnTo>
                    <a:pt x="1" y="55"/>
                  </a:lnTo>
                  <a:lnTo>
                    <a:pt x="0" y="69"/>
                  </a:lnTo>
                  <a:lnTo>
                    <a:pt x="3" y="80"/>
                  </a:lnTo>
                  <a:lnTo>
                    <a:pt x="10" y="91"/>
                  </a:lnTo>
                  <a:lnTo>
                    <a:pt x="17" y="100"/>
                  </a:lnTo>
                  <a:lnTo>
                    <a:pt x="20" y="107"/>
                  </a:lnTo>
                  <a:lnTo>
                    <a:pt x="18" y="115"/>
                  </a:lnTo>
                  <a:lnTo>
                    <a:pt x="18" y="126"/>
                  </a:lnTo>
                  <a:lnTo>
                    <a:pt x="21" y="139"/>
                  </a:lnTo>
                  <a:lnTo>
                    <a:pt x="30" y="152"/>
                  </a:lnTo>
                  <a:lnTo>
                    <a:pt x="37" y="157"/>
                  </a:lnTo>
                  <a:lnTo>
                    <a:pt x="47" y="163"/>
                  </a:lnTo>
                  <a:lnTo>
                    <a:pt x="55" y="169"/>
                  </a:lnTo>
                  <a:lnTo>
                    <a:pt x="63" y="176"/>
                  </a:lnTo>
                  <a:lnTo>
                    <a:pt x="72" y="183"/>
                  </a:lnTo>
                  <a:lnTo>
                    <a:pt x="78" y="193"/>
                  </a:lnTo>
                  <a:lnTo>
                    <a:pt x="82" y="204"/>
                  </a:lnTo>
                  <a:lnTo>
                    <a:pt x="83" y="2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50" name="Freeform 122"/>
            <p:cNvSpPr/>
            <p:nvPr/>
          </p:nvSpPr>
          <p:spPr bwMode="auto">
            <a:xfrm>
              <a:off x="5353" y="146"/>
              <a:ext cx="54" cy="32"/>
            </a:xfrm>
            <a:custGeom>
              <a:avLst/>
              <a:gdLst>
                <a:gd name="T0" fmla="*/ 107 w 107"/>
                <a:gd name="T1" fmla="*/ 18 h 65"/>
                <a:gd name="T2" fmla="*/ 98 w 107"/>
                <a:gd name="T3" fmla="*/ 18 h 65"/>
                <a:gd name="T4" fmla="*/ 90 w 107"/>
                <a:gd name="T5" fmla="*/ 15 h 65"/>
                <a:gd name="T6" fmla="*/ 81 w 107"/>
                <a:gd name="T7" fmla="*/ 11 h 65"/>
                <a:gd name="T8" fmla="*/ 76 w 107"/>
                <a:gd name="T9" fmla="*/ 10 h 65"/>
                <a:gd name="T10" fmla="*/ 74 w 107"/>
                <a:gd name="T11" fmla="*/ 13 h 65"/>
                <a:gd name="T12" fmla="*/ 76 w 107"/>
                <a:gd name="T13" fmla="*/ 17 h 65"/>
                <a:gd name="T14" fmla="*/ 79 w 107"/>
                <a:gd name="T15" fmla="*/ 24 h 65"/>
                <a:gd name="T16" fmla="*/ 80 w 107"/>
                <a:gd name="T17" fmla="*/ 30 h 65"/>
                <a:gd name="T18" fmla="*/ 76 w 107"/>
                <a:gd name="T19" fmla="*/ 39 h 65"/>
                <a:gd name="T20" fmla="*/ 66 w 107"/>
                <a:gd name="T21" fmla="*/ 46 h 65"/>
                <a:gd name="T22" fmla="*/ 53 w 107"/>
                <a:gd name="T23" fmla="*/ 48 h 65"/>
                <a:gd name="T24" fmla="*/ 42 w 107"/>
                <a:gd name="T25" fmla="*/ 48 h 65"/>
                <a:gd name="T26" fmla="*/ 34 w 107"/>
                <a:gd name="T27" fmla="*/ 46 h 65"/>
                <a:gd name="T28" fmla="*/ 25 w 107"/>
                <a:gd name="T29" fmla="*/ 49 h 65"/>
                <a:gd name="T30" fmla="*/ 15 w 107"/>
                <a:gd name="T31" fmla="*/ 55 h 65"/>
                <a:gd name="T32" fmla="*/ 7 w 107"/>
                <a:gd name="T33" fmla="*/ 65 h 65"/>
                <a:gd name="T34" fmla="*/ 5 w 107"/>
                <a:gd name="T35" fmla="*/ 65 h 65"/>
                <a:gd name="T36" fmla="*/ 1 w 107"/>
                <a:gd name="T37" fmla="*/ 65 h 65"/>
                <a:gd name="T38" fmla="*/ 0 w 107"/>
                <a:gd name="T39" fmla="*/ 62 h 65"/>
                <a:gd name="T40" fmla="*/ 5 w 107"/>
                <a:gd name="T41" fmla="*/ 56 h 65"/>
                <a:gd name="T42" fmla="*/ 13 w 107"/>
                <a:gd name="T43" fmla="*/ 49 h 65"/>
                <a:gd name="T44" fmla="*/ 18 w 107"/>
                <a:gd name="T45" fmla="*/ 45 h 65"/>
                <a:gd name="T46" fmla="*/ 24 w 107"/>
                <a:gd name="T47" fmla="*/ 42 h 65"/>
                <a:gd name="T48" fmla="*/ 29 w 107"/>
                <a:gd name="T49" fmla="*/ 41 h 65"/>
                <a:gd name="T50" fmla="*/ 39 w 107"/>
                <a:gd name="T51" fmla="*/ 42 h 65"/>
                <a:gd name="T52" fmla="*/ 51 w 107"/>
                <a:gd name="T53" fmla="*/ 44 h 65"/>
                <a:gd name="T54" fmla="*/ 62 w 107"/>
                <a:gd name="T55" fmla="*/ 42 h 65"/>
                <a:gd name="T56" fmla="*/ 67 w 107"/>
                <a:gd name="T57" fmla="*/ 35 h 65"/>
                <a:gd name="T58" fmla="*/ 67 w 107"/>
                <a:gd name="T59" fmla="*/ 27 h 65"/>
                <a:gd name="T60" fmla="*/ 63 w 107"/>
                <a:gd name="T61" fmla="*/ 18 h 65"/>
                <a:gd name="T62" fmla="*/ 62 w 107"/>
                <a:gd name="T63" fmla="*/ 11 h 65"/>
                <a:gd name="T64" fmla="*/ 63 w 107"/>
                <a:gd name="T65" fmla="*/ 6 h 65"/>
                <a:gd name="T66" fmla="*/ 69 w 107"/>
                <a:gd name="T67" fmla="*/ 1 h 65"/>
                <a:gd name="T68" fmla="*/ 74 w 107"/>
                <a:gd name="T69" fmla="*/ 0 h 65"/>
                <a:gd name="T70" fmla="*/ 79 w 107"/>
                <a:gd name="T71" fmla="*/ 0 h 65"/>
                <a:gd name="T72" fmla="*/ 83 w 107"/>
                <a:gd name="T73" fmla="*/ 1 h 65"/>
                <a:gd name="T74" fmla="*/ 89 w 107"/>
                <a:gd name="T75" fmla="*/ 6 h 65"/>
                <a:gd name="T76" fmla="*/ 94 w 107"/>
                <a:gd name="T77" fmla="*/ 10 h 65"/>
                <a:gd name="T78" fmla="*/ 100 w 107"/>
                <a:gd name="T79" fmla="*/ 14 h 65"/>
                <a:gd name="T80" fmla="*/ 107 w 107"/>
                <a:gd name="T81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7" h="65">
                  <a:moveTo>
                    <a:pt x="107" y="18"/>
                  </a:moveTo>
                  <a:lnTo>
                    <a:pt x="98" y="18"/>
                  </a:lnTo>
                  <a:lnTo>
                    <a:pt x="90" y="15"/>
                  </a:lnTo>
                  <a:lnTo>
                    <a:pt x="81" y="11"/>
                  </a:lnTo>
                  <a:lnTo>
                    <a:pt x="76" y="10"/>
                  </a:lnTo>
                  <a:lnTo>
                    <a:pt x="74" y="13"/>
                  </a:lnTo>
                  <a:lnTo>
                    <a:pt x="76" y="17"/>
                  </a:lnTo>
                  <a:lnTo>
                    <a:pt x="79" y="24"/>
                  </a:lnTo>
                  <a:lnTo>
                    <a:pt x="80" y="30"/>
                  </a:lnTo>
                  <a:lnTo>
                    <a:pt x="76" y="39"/>
                  </a:lnTo>
                  <a:lnTo>
                    <a:pt x="66" y="46"/>
                  </a:lnTo>
                  <a:lnTo>
                    <a:pt x="53" y="48"/>
                  </a:lnTo>
                  <a:lnTo>
                    <a:pt x="42" y="48"/>
                  </a:lnTo>
                  <a:lnTo>
                    <a:pt x="34" y="46"/>
                  </a:lnTo>
                  <a:lnTo>
                    <a:pt x="25" y="49"/>
                  </a:lnTo>
                  <a:lnTo>
                    <a:pt x="15" y="55"/>
                  </a:lnTo>
                  <a:lnTo>
                    <a:pt x="7" y="65"/>
                  </a:lnTo>
                  <a:lnTo>
                    <a:pt x="5" y="65"/>
                  </a:lnTo>
                  <a:lnTo>
                    <a:pt x="1" y="65"/>
                  </a:lnTo>
                  <a:lnTo>
                    <a:pt x="0" y="62"/>
                  </a:lnTo>
                  <a:lnTo>
                    <a:pt x="5" y="56"/>
                  </a:lnTo>
                  <a:lnTo>
                    <a:pt x="13" y="49"/>
                  </a:lnTo>
                  <a:lnTo>
                    <a:pt x="18" y="45"/>
                  </a:lnTo>
                  <a:lnTo>
                    <a:pt x="24" y="42"/>
                  </a:lnTo>
                  <a:lnTo>
                    <a:pt x="29" y="41"/>
                  </a:lnTo>
                  <a:lnTo>
                    <a:pt x="39" y="42"/>
                  </a:lnTo>
                  <a:lnTo>
                    <a:pt x="51" y="44"/>
                  </a:lnTo>
                  <a:lnTo>
                    <a:pt x="62" y="42"/>
                  </a:lnTo>
                  <a:lnTo>
                    <a:pt x="67" y="35"/>
                  </a:lnTo>
                  <a:lnTo>
                    <a:pt x="67" y="27"/>
                  </a:lnTo>
                  <a:lnTo>
                    <a:pt x="63" y="18"/>
                  </a:lnTo>
                  <a:lnTo>
                    <a:pt x="62" y="11"/>
                  </a:lnTo>
                  <a:lnTo>
                    <a:pt x="63" y="6"/>
                  </a:lnTo>
                  <a:lnTo>
                    <a:pt x="69" y="1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3" y="1"/>
                  </a:lnTo>
                  <a:lnTo>
                    <a:pt x="89" y="6"/>
                  </a:lnTo>
                  <a:lnTo>
                    <a:pt x="94" y="10"/>
                  </a:lnTo>
                  <a:lnTo>
                    <a:pt x="100" y="14"/>
                  </a:lnTo>
                  <a:lnTo>
                    <a:pt x="10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51" name="Freeform 123"/>
            <p:cNvSpPr/>
            <p:nvPr/>
          </p:nvSpPr>
          <p:spPr bwMode="auto">
            <a:xfrm>
              <a:off x="5311" y="83"/>
              <a:ext cx="105" cy="61"/>
            </a:xfrm>
            <a:custGeom>
              <a:avLst/>
              <a:gdLst>
                <a:gd name="T0" fmla="*/ 182 w 210"/>
                <a:gd name="T1" fmla="*/ 54 h 122"/>
                <a:gd name="T2" fmla="*/ 190 w 210"/>
                <a:gd name="T3" fmla="*/ 40 h 122"/>
                <a:gd name="T4" fmla="*/ 193 w 210"/>
                <a:gd name="T5" fmla="*/ 22 h 122"/>
                <a:gd name="T6" fmla="*/ 174 w 210"/>
                <a:gd name="T7" fmla="*/ 12 h 122"/>
                <a:gd name="T8" fmla="*/ 161 w 210"/>
                <a:gd name="T9" fmla="*/ 7 h 122"/>
                <a:gd name="T10" fmla="*/ 145 w 210"/>
                <a:gd name="T11" fmla="*/ 7 h 122"/>
                <a:gd name="T12" fmla="*/ 127 w 210"/>
                <a:gd name="T13" fmla="*/ 7 h 122"/>
                <a:gd name="T14" fmla="*/ 109 w 210"/>
                <a:gd name="T15" fmla="*/ 12 h 122"/>
                <a:gd name="T16" fmla="*/ 95 w 210"/>
                <a:gd name="T17" fmla="*/ 20 h 122"/>
                <a:gd name="T18" fmla="*/ 79 w 210"/>
                <a:gd name="T19" fmla="*/ 27 h 122"/>
                <a:gd name="T20" fmla="*/ 65 w 210"/>
                <a:gd name="T21" fmla="*/ 27 h 122"/>
                <a:gd name="T22" fmla="*/ 52 w 210"/>
                <a:gd name="T23" fmla="*/ 31 h 122"/>
                <a:gd name="T24" fmla="*/ 38 w 210"/>
                <a:gd name="T25" fmla="*/ 38 h 122"/>
                <a:gd name="T26" fmla="*/ 27 w 210"/>
                <a:gd name="T27" fmla="*/ 46 h 122"/>
                <a:gd name="T28" fmla="*/ 17 w 210"/>
                <a:gd name="T29" fmla="*/ 54 h 122"/>
                <a:gd name="T30" fmla="*/ 3 w 210"/>
                <a:gd name="T31" fmla="*/ 64 h 122"/>
                <a:gd name="T32" fmla="*/ 5 w 210"/>
                <a:gd name="T33" fmla="*/ 50 h 122"/>
                <a:gd name="T34" fmla="*/ 21 w 210"/>
                <a:gd name="T35" fmla="*/ 24 h 122"/>
                <a:gd name="T36" fmla="*/ 41 w 210"/>
                <a:gd name="T37" fmla="*/ 9 h 122"/>
                <a:gd name="T38" fmla="*/ 55 w 210"/>
                <a:gd name="T39" fmla="*/ 2 h 122"/>
                <a:gd name="T40" fmla="*/ 54 w 210"/>
                <a:gd name="T41" fmla="*/ 2 h 122"/>
                <a:gd name="T42" fmla="*/ 38 w 210"/>
                <a:gd name="T43" fmla="*/ 15 h 122"/>
                <a:gd name="T44" fmla="*/ 20 w 210"/>
                <a:gd name="T45" fmla="*/ 36 h 122"/>
                <a:gd name="T46" fmla="*/ 26 w 210"/>
                <a:gd name="T47" fmla="*/ 38 h 122"/>
                <a:gd name="T48" fmla="*/ 34 w 210"/>
                <a:gd name="T49" fmla="*/ 34 h 122"/>
                <a:gd name="T50" fmla="*/ 50 w 210"/>
                <a:gd name="T51" fmla="*/ 29 h 122"/>
                <a:gd name="T52" fmla="*/ 64 w 210"/>
                <a:gd name="T53" fmla="*/ 26 h 122"/>
                <a:gd name="T54" fmla="*/ 76 w 210"/>
                <a:gd name="T55" fmla="*/ 23 h 122"/>
                <a:gd name="T56" fmla="*/ 88 w 210"/>
                <a:gd name="T57" fmla="*/ 20 h 122"/>
                <a:gd name="T58" fmla="*/ 96 w 210"/>
                <a:gd name="T59" fmla="*/ 12 h 122"/>
                <a:gd name="T60" fmla="*/ 102 w 210"/>
                <a:gd name="T61" fmla="*/ 9 h 122"/>
                <a:gd name="T62" fmla="*/ 114 w 210"/>
                <a:gd name="T63" fmla="*/ 5 h 122"/>
                <a:gd name="T64" fmla="*/ 131 w 210"/>
                <a:gd name="T65" fmla="*/ 2 h 122"/>
                <a:gd name="T66" fmla="*/ 150 w 210"/>
                <a:gd name="T67" fmla="*/ 0 h 122"/>
                <a:gd name="T68" fmla="*/ 178 w 210"/>
                <a:gd name="T69" fmla="*/ 2 h 122"/>
                <a:gd name="T70" fmla="*/ 200 w 210"/>
                <a:gd name="T71" fmla="*/ 16 h 122"/>
                <a:gd name="T72" fmla="*/ 205 w 210"/>
                <a:gd name="T73" fmla="*/ 36 h 122"/>
                <a:gd name="T74" fmla="*/ 200 w 210"/>
                <a:gd name="T75" fmla="*/ 54 h 122"/>
                <a:gd name="T76" fmla="*/ 193 w 210"/>
                <a:gd name="T77" fmla="*/ 70 h 122"/>
                <a:gd name="T78" fmla="*/ 200 w 210"/>
                <a:gd name="T79" fmla="*/ 86 h 122"/>
                <a:gd name="T80" fmla="*/ 209 w 210"/>
                <a:gd name="T81" fmla="*/ 98 h 122"/>
                <a:gd name="T82" fmla="*/ 210 w 210"/>
                <a:gd name="T83" fmla="*/ 113 h 122"/>
                <a:gd name="T84" fmla="*/ 207 w 210"/>
                <a:gd name="T85" fmla="*/ 122 h 122"/>
                <a:gd name="T86" fmla="*/ 205 w 210"/>
                <a:gd name="T87" fmla="*/ 116 h 122"/>
                <a:gd name="T88" fmla="*/ 203 w 210"/>
                <a:gd name="T89" fmla="*/ 93 h 122"/>
                <a:gd name="T90" fmla="*/ 185 w 210"/>
                <a:gd name="T91" fmla="*/ 7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0" h="122">
                  <a:moveTo>
                    <a:pt x="181" y="62"/>
                  </a:moveTo>
                  <a:lnTo>
                    <a:pt x="182" y="54"/>
                  </a:lnTo>
                  <a:lnTo>
                    <a:pt x="186" y="47"/>
                  </a:lnTo>
                  <a:lnTo>
                    <a:pt x="190" y="40"/>
                  </a:lnTo>
                  <a:lnTo>
                    <a:pt x="195" y="31"/>
                  </a:lnTo>
                  <a:lnTo>
                    <a:pt x="193" y="22"/>
                  </a:lnTo>
                  <a:lnTo>
                    <a:pt x="185" y="16"/>
                  </a:lnTo>
                  <a:lnTo>
                    <a:pt x="174" y="12"/>
                  </a:lnTo>
                  <a:lnTo>
                    <a:pt x="165" y="9"/>
                  </a:lnTo>
                  <a:lnTo>
                    <a:pt x="161" y="7"/>
                  </a:lnTo>
                  <a:lnTo>
                    <a:pt x="154" y="7"/>
                  </a:lnTo>
                  <a:lnTo>
                    <a:pt x="145" y="7"/>
                  </a:lnTo>
                  <a:lnTo>
                    <a:pt x="137" y="7"/>
                  </a:lnTo>
                  <a:lnTo>
                    <a:pt x="127" y="7"/>
                  </a:lnTo>
                  <a:lnTo>
                    <a:pt x="117" y="9"/>
                  </a:lnTo>
                  <a:lnTo>
                    <a:pt x="109" y="12"/>
                  </a:lnTo>
                  <a:lnTo>
                    <a:pt x="103" y="15"/>
                  </a:lnTo>
                  <a:lnTo>
                    <a:pt x="95" y="20"/>
                  </a:lnTo>
                  <a:lnTo>
                    <a:pt x="88" y="24"/>
                  </a:lnTo>
                  <a:lnTo>
                    <a:pt x="79" y="27"/>
                  </a:lnTo>
                  <a:lnTo>
                    <a:pt x="71" y="27"/>
                  </a:lnTo>
                  <a:lnTo>
                    <a:pt x="65" y="27"/>
                  </a:lnTo>
                  <a:lnTo>
                    <a:pt x="59" y="29"/>
                  </a:lnTo>
                  <a:lnTo>
                    <a:pt x="52" y="31"/>
                  </a:lnTo>
                  <a:lnTo>
                    <a:pt x="45" y="34"/>
                  </a:lnTo>
                  <a:lnTo>
                    <a:pt x="38" y="38"/>
                  </a:lnTo>
                  <a:lnTo>
                    <a:pt x="33" y="41"/>
                  </a:lnTo>
                  <a:lnTo>
                    <a:pt x="27" y="46"/>
                  </a:lnTo>
                  <a:lnTo>
                    <a:pt x="24" y="48"/>
                  </a:lnTo>
                  <a:lnTo>
                    <a:pt x="17" y="54"/>
                  </a:lnTo>
                  <a:lnTo>
                    <a:pt x="10" y="60"/>
                  </a:lnTo>
                  <a:lnTo>
                    <a:pt x="3" y="64"/>
                  </a:lnTo>
                  <a:lnTo>
                    <a:pt x="0" y="65"/>
                  </a:lnTo>
                  <a:lnTo>
                    <a:pt x="5" y="50"/>
                  </a:lnTo>
                  <a:lnTo>
                    <a:pt x="13" y="36"/>
                  </a:lnTo>
                  <a:lnTo>
                    <a:pt x="21" y="24"/>
                  </a:lnTo>
                  <a:lnTo>
                    <a:pt x="31" y="16"/>
                  </a:lnTo>
                  <a:lnTo>
                    <a:pt x="41" y="9"/>
                  </a:lnTo>
                  <a:lnTo>
                    <a:pt x="50" y="5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48" y="6"/>
                  </a:lnTo>
                  <a:lnTo>
                    <a:pt x="38" y="15"/>
                  </a:lnTo>
                  <a:lnTo>
                    <a:pt x="27" y="26"/>
                  </a:lnTo>
                  <a:lnTo>
                    <a:pt x="20" y="36"/>
                  </a:lnTo>
                  <a:lnTo>
                    <a:pt x="21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4" y="34"/>
                  </a:lnTo>
                  <a:lnTo>
                    <a:pt x="41" y="31"/>
                  </a:lnTo>
                  <a:lnTo>
                    <a:pt x="50" y="29"/>
                  </a:lnTo>
                  <a:lnTo>
                    <a:pt x="57" y="27"/>
                  </a:lnTo>
                  <a:lnTo>
                    <a:pt x="64" y="26"/>
                  </a:lnTo>
                  <a:lnTo>
                    <a:pt x="71" y="24"/>
                  </a:lnTo>
                  <a:lnTo>
                    <a:pt x="76" y="23"/>
                  </a:lnTo>
                  <a:lnTo>
                    <a:pt x="81" y="23"/>
                  </a:lnTo>
                  <a:lnTo>
                    <a:pt x="88" y="20"/>
                  </a:lnTo>
                  <a:lnTo>
                    <a:pt x="93" y="16"/>
                  </a:lnTo>
                  <a:lnTo>
                    <a:pt x="96" y="12"/>
                  </a:lnTo>
                  <a:lnTo>
                    <a:pt x="98" y="10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4" y="5"/>
                  </a:lnTo>
                  <a:lnTo>
                    <a:pt x="121" y="3"/>
                  </a:lnTo>
                  <a:lnTo>
                    <a:pt x="131" y="2"/>
                  </a:lnTo>
                  <a:lnTo>
                    <a:pt x="140" y="2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78" y="2"/>
                  </a:lnTo>
                  <a:lnTo>
                    <a:pt x="192" y="7"/>
                  </a:lnTo>
                  <a:lnTo>
                    <a:pt x="200" y="16"/>
                  </a:lnTo>
                  <a:lnTo>
                    <a:pt x="205" y="26"/>
                  </a:lnTo>
                  <a:lnTo>
                    <a:pt x="205" y="36"/>
                  </a:lnTo>
                  <a:lnTo>
                    <a:pt x="203" y="46"/>
                  </a:lnTo>
                  <a:lnTo>
                    <a:pt x="200" y="54"/>
                  </a:lnTo>
                  <a:lnTo>
                    <a:pt x="196" y="60"/>
                  </a:lnTo>
                  <a:lnTo>
                    <a:pt x="193" y="70"/>
                  </a:lnTo>
                  <a:lnTo>
                    <a:pt x="196" y="78"/>
                  </a:lnTo>
                  <a:lnTo>
                    <a:pt x="200" y="86"/>
                  </a:lnTo>
                  <a:lnTo>
                    <a:pt x="206" y="92"/>
                  </a:lnTo>
                  <a:lnTo>
                    <a:pt x="209" y="98"/>
                  </a:lnTo>
                  <a:lnTo>
                    <a:pt x="210" y="105"/>
                  </a:lnTo>
                  <a:lnTo>
                    <a:pt x="210" y="113"/>
                  </a:lnTo>
                  <a:lnTo>
                    <a:pt x="209" y="122"/>
                  </a:lnTo>
                  <a:lnTo>
                    <a:pt x="207" y="122"/>
                  </a:lnTo>
                  <a:lnTo>
                    <a:pt x="206" y="122"/>
                  </a:lnTo>
                  <a:lnTo>
                    <a:pt x="205" y="116"/>
                  </a:lnTo>
                  <a:lnTo>
                    <a:pt x="206" y="105"/>
                  </a:lnTo>
                  <a:lnTo>
                    <a:pt x="203" y="93"/>
                  </a:lnTo>
                  <a:lnTo>
                    <a:pt x="193" y="86"/>
                  </a:lnTo>
                  <a:lnTo>
                    <a:pt x="185" y="78"/>
                  </a:lnTo>
                  <a:lnTo>
                    <a:pt x="181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52" name="Freeform 124"/>
            <p:cNvSpPr/>
            <p:nvPr/>
          </p:nvSpPr>
          <p:spPr bwMode="auto">
            <a:xfrm>
              <a:off x="5156" y="132"/>
              <a:ext cx="121" cy="73"/>
            </a:xfrm>
            <a:custGeom>
              <a:avLst/>
              <a:gdLst>
                <a:gd name="T0" fmla="*/ 133 w 242"/>
                <a:gd name="T1" fmla="*/ 146 h 146"/>
                <a:gd name="T2" fmla="*/ 117 w 242"/>
                <a:gd name="T3" fmla="*/ 138 h 146"/>
                <a:gd name="T4" fmla="*/ 113 w 242"/>
                <a:gd name="T5" fmla="*/ 118 h 146"/>
                <a:gd name="T6" fmla="*/ 103 w 242"/>
                <a:gd name="T7" fmla="*/ 113 h 146"/>
                <a:gd name="T8" fmla="*/ 86 w 242"/>
                <a:gd name="T9" fmla="*/ 111 h 146"/>
                <a:gd name="T10" fmla="*/ 66 w 242"/>
                <a:gd name="T11" fmla="*/ 114 h 146"/>
                <a:gd name="T12" fmla="*/ 47 w 242"/>
                <a:gd name="T13" fmla="*/ 115 h 146"/>
                <a:gd name="T14" fmla="*/ 31 w 242"/>
                <a:gd name="T15" fmla="*/ 111 h 146"/>
                <a:gd name="T16" fmla="*/ 20 w 242"/>
                <a:gd name="T17" fmla="*/ 103 h 146"/>
                <a:gd name="T18" fmla="*/ 16 w 242"/>
                <a:gd name="T19" fmla="*/ 93 h 146"/>
                <a:gd name="T20" fmla="*/ 17 w 242"/>
                <a:gd name="T21" fmla="*/ 82 h 146"/>
                <a:gd name="T22" fmla="*/ 14 w 242"/>
                <a:gd name="T23" fmla="*/ 72 h 146"/>
                <a:gd name="T24" fmla="*/ 6 w 242"/>
                <a:gd name="T25" fmla="*/ 65 h 146"/>
                <a:gd name="T26" fmla="*/ 0 w 242"/>
                <a:gd name="T27" fmla="*/ 56 h 146"/>
                <a:gd name="T28" fmla="*/ 2 w 242"/>
                <a:gd name="T29" fmla="*/ 46 h 146"/>
                <a:gd name="T30" fmla="*/ 10 w 242"/>
                <a:gd name="T31" fmla="*/ 38 h 146"/>
                <a:gd name="T32" fmla="*/ 16 w 242"/>
                <a:gd name="T33" fmla="*/ 31 h 146"/>
                <a:gd name="T34" fmla="*/ 26 w 242"/>
                <a:gd name="T35" fmla="*/ 22 h 146"/>
                <a:gd name="T36" fmla="*/ 38 w 242"/>
                <a:gd name="T37" fmla="*/ 14 h 146"/>
                <a:gd name="T38" fmla="*/ 54 w 242"/>
                <a:gd name="T39" fmla="*/ 10 h 146"/>
                <a:gd name="T40" fmla="*/ 69 w 242"/>
                <a:gd name="T41" fmla="*/ 8 h 146"/>
                <a:gd name="T42" fmla="*/ 93 w 242"/>
                <a:gd name="T43" fmla="*/ 10 h 146"/>
                <a:gd name="T44" fmla="*/ 118 w 242"/>
                <a:gd name="T45" fmla="*/ 12 h 146"/>
                <a:gd name="T46" fmla="*/ 138 w 242"/>
                <a:gd name="T47" fmla="*/ 12 h 146"/>
                <a:gd name="T48" fmla="*/ 151 w 242"/>
                <a:gd name="T49" fmla="*/ 11 h 146"/>
                <a:gd name="T50" fmla="*/ 165 w 242"/>
                <a:gd name="T51" fmla="*/ 8 h 146"/>
                <a:gd name="T52" fmla="*/ 183 w 242"/>
                <a:gd name="T53" fmla="*/ 7 h 146"/>
                <a:gd name="T54" fmla="*/ 197 w 242"/>
                <a:gd name="T55" fmla="*/ 7 h 146"/>
                <a:gd name="T56" fmla="*/ 213 w 242"/>
                <a:gd name="T57" fmla="*/ 8 h 146"/>
                <a:gd name="T58" fmla="*/ 234 w 242"/>
                <a:gd name="T59" fmla="*/ 5 h 146"/>
                <a:gd name="T60" fmla="*/ 242 w 242"/>
                <a:gd name="T61" fmla="*/ 0 h 146"/>
                <a:gd name="T62" fmla="*/ 240 w 242"/>
                <a:gd name="T63" fmla="*/ 10 h 146"/>
                <a:gd name="T64" fmla="*/ 225 w 242"/>
                <a:gd name="T65" fmla="*/ 14 h 146"/>
                <a:gd name="T66" fmla="*/ 214 w 242"/>
                <a:gd name="T67" fmla="*/ 14 h 146"/>
                <a:gd name="T68" fmla="*/ 203 w 242"/>
                <a:gd name="T69" fmla="*/ 14 h 146"/>
                <a:gd name="T70" fmla="*/ 192 w 242"/>
                <a:gd name="T71" fmla="*/ 14 h 146"/>
                <a:gd name="T72" fmla="*/ 182 w 242"/>
                <a:gd name="T73" fmla="*/ 17 h 146"/>
                <a:gd name="T74" fmla="*/ 169 w 242"/>
                <a:gd name="T75" fmla="*/ 18 h 146"/>
                <a:gd name="T76" fmla="*/ 154 w 242"/>
                <a:gd name="T77" fmla="*/ 19 h 146"/>
                <a:gd name="T78" fmla="*/ 140 w 242"/>
                <a:gd name="T79" fmla="*/ 21 h 146"/>
                <a:gd name="T80" fmla="*/ 128 w 242"/>
                <a:gd name="T81" fmla="*/ 21 h 146"/>
                <a:gd name="T82" fmla="*/ 110 w 242"/>
                <a:gd name="T83" fmla="*/ 18 h 146"/>
                <a:gd name="T84" fmla="*/ 89 w 242"/>
                <a:gd name="T85" fmla="*/ 17 h 146"/>
                <a:gd name="T86" fmla="*/ 71 w 242"/>
                <a:gd name="T87" fmla="*/ 15 h 146"/>
                <a:gd name="T88" fmla="*/ 55 w 242"/>
                <a:gd name="T89" fmla="*/ 18 h 146"/>
                <a:gd name="T90" fmla="*/ 35 w 242"/>
                <a:gd name="T91" fmla="*/ 29 h 146"/>
                <a:gd name="T92" fmla="*/ 20 w 242"/>
                <a:gd name="T93" fmla="*/ 38 h 146"/>
                <a:gd name="T94" fmla="*/ 11 w 242"/>
                <a:gd name="T95" fmla="*/ 52 h 146"/>
                <a:gd name="T96" fmla="*/ 30 w 242"/>
                <a:gd name="T97" fmla="*/ 69 h 146"/>
                <a:gd name="T98" fmla="*/ 31 w 242"/>
                <a:gd name="T99" fmla="*/ 84 h 146"/>
                <a:gd name="T100" fmla="*/ 30 w 242"/>
                <a:gd name="T101" fmla="*/ 96 h 146"/>
                <a:gd name="T102" fmla="*/ 42 w 242"/>
                <a:gd name="T103" fmla="*/ 104 h 146"/>
                <a:gd name="T104" fmla="*/ 61 w 242"/>
                <a:gd name="T105" fmla="*/ 103 h 146"/>
                <a:gd name="T106" fmla="*/ 76 w 242"/>
                <a:gd name="T107" fmla="*/ 101 h 146"/>
                <a:gd name="T108" fmla="*/ 93 w 242"/>
                <a:gd name="T109" fmla="*/ 100 h 146"/>
                <a:gd name="T110" fmla="*/ 107 w 242"/>
                <a:gd name="T111" fmla="*/ 103 h 146"/>
                <a:gd name="T112" fmla="*/ 117 w 242"/>
                <a:gd name="T113" fmla="*/ 111 h 146"/>
                <a:gd name="T114" fmla="*/ 121 w 242"/>
                <a:gd name="T115" fmla="*/ 120 h 146"/>
                <a:gd name="T116" fmla="*/ 121 w 242"/>
                <a:gd name="T117" fmla="*/ 131 h 146"/>
                <a:gd name="T118" fmla="*/ 127 w 242"/>
                <a:gd name="T119" fmla="*/ 139 h 146"/>
                <a:gd name="T120" fmla="*/ 137 w 242"/>
                <a:gd name="T121" fmla="*/ 142 h 146"/>
                <a:gd name="T122" fmla="*/ 137 w 242"/>
                <a:gd name="T123" fmla="*/ 1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2" h="146">
                  <a:moveTo>
                    <a:pt x="135" y="146"/>
                  </a:moveTo>
                  <a:lnTo>
                    <a:pt x="133" y="146"/>
                  </a:lnTo>
                  <a:lnTo>
                    <a:pt x="124" y="144"/>
                  </a:lnTo>
                  <a:lnTo>
                    <a:pt x="117" y="138"/>
                  </a:lnTo>
                  <a:lnTo>
                    <a:pt x="114" y="125"/>
                  </a:lnTo>
                  <a:lnTo>
                    <a:pt x="113" y="118"/>
                  </a:lnTo>
                  <a:lnTo>
                    <a:pt x="110" y="114"/>
                  </a:lnTo>
                  <a:lnTo>
                    <a:pt x="103" y="113"/>
                  </a:lnTo>
                  <a:lnTo>
                    <a:pt x="96" y="111"/>
                  </a:lnTo>
                  <a:lnTo>
                    <a:pt x="86" y="111"/>
                  </a:lnTo>
                  <a:lnTo>
                    <a:pt x="76" y="113"/>
                  </a:lnTo>
                  <a:lnTo>
                    <a:pt x="66" y="114"/>
                  </a:lnTo>
                  <a:lnTo>
                    <a:pt x="56" y="115"/>
                  </a:lnTo>
                  <a:lnTo>
                    <a:pt x="47" y="115"/>
                  </a:lnTo>
                  <a:lnTo>
                    <a:pt x="38" y="114"/>
                  </a:lnTo>
                  <a:lnTo>
                    <a:pt x="31" y="111"/>
                  </a:lnTo>
                  <a:lnTo>
                    <a:pt x="24" y="107"/>
                  </a:lnTo>
                  <a:lnTo>
                    <a:pt x="20" y="103"/>
                  </a:lnTo>
                  <a:lnTo>
                    <a:pt x="17" y="97"/>
                  </a:lnTo>
                  <a:lnTo>
                    <a:pt x="16" y="93"/>
                  </a:lnTo>
                  <a:lnTo>
                    <a:pt x="16" y="89"/>
                  </a:lnTo>
                  <a:lnTo>
                    <a:pt x="17" y="82"/>
                  </a:lnTo>
                  <a:lnTo>
                    <a:pt x="16" y="76"/>
                  </a:lnTo>
                  <a:lnTo>
                    <a:pt x="14" y="72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3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6" y="42"/>
                  </a:lnTo>
                  <a:lnTo>
                    <a:pt x="10" y="38"/>
                  </a:lnTo>
                  <a:lnTo>
                    <a:pt x="13" y="34"/>
                  </a:lnTo>
                  <a:lnTo>
                    <a:pt x="16" y="31"/>
                  </a:lnTo>
                  <a:lnTo>
                    <a:pt x="20" y="27"/>
                  </a:lnTo>
                  <a:lnTo>
                    <a:pt x="26" y="22"/>
                  </a:lnTo>
                  <a:lnTo>
                    <a:pt x="31" y="18"/>
                  </a:lnTo>
                  <a:lnTo>
                    <a:pt x="38" y="14"/>
                  </a:lnTo>
                  <a:lnTo>
                    <a:pt x="47" y="11"/>
                  </a:lnTo>
                  <a:lnTo>
                    <a:pt x="54" y="10"/>
                  </a:lnTo>
                  <a:lnTo>
                    <a:pt x="61" y="8"/>
                  </a:lnTo>
                  <a:lnTo>
                    <a:pt x="69" y="8"/>
                  </a:lnTo>
                  <a:lnTo>
                    <a:pt x="80" y="8"/>
                  </a:lnTo>
                  <a:lnTo>
                    <a:pt x="93" y="10"/>
                  </a:lnTo>
                  <a:lnTo>
                    <a:pt x="106" y="11"/>
                  </a:lnTo>
                  <a:lnTo>
                    <a:pt x="118" y="12"/>
                  </a:lnTo>
                  <a:lnTo>
                    <a:pt x="130" y="12"/>
                  </a:lnTo>
                  <a:lnTo>
                    <a:pt x="138" y="12"/>
                  </a:lnTo>
                  <a:lnTo>
                    <a:pt x="145" y="12"/>
                  </a:lnTo>
                  <a:lnTo>
                    <a:pt x="151" y="11"/>
                  </a:lnTo>
                  <a:lnTo>
                    <a:pt x="158" y="10"/>
                  </a:lnTo>
                  <a:lnTo>
                    <a:pt x="165" y="8"/>
                  </a:lnTo>
                  <a:lnTo>
                    <a:pt x="175" y="7"/>
                  </a:lnTo>
                  <a:lnTo>
                    <a:pt x="183" y="7"/>
                  </a:lnTo>
                  <a:lnTo>
                    <a:pt x="190" y="7"/>
                  </a:lnTo>
                  <a:lnTo>
                    <a:pt x="197" y="7"/>
                  </a:lnTo>
                  <a:lnTo>
                    <a:pt x="203" y="7"/>
                  </a:lnTo>
                  <a:lnTo>
                    <a:pt x="213" y="8"/>
                  </a:lnTo>
                  <a:lnTo>
                    <a:pt x="224" y="8"/>
                  </a:lnTo>
                  <a:lnTo>
                    <a:pt x="234" y="5"/>
                  </a:lnTo>
                  <a:lnTo>
                    <a:pt x="240" y="1"/>
                  </a:lnTo>
                  <a:lnTo>
                    <a:pt x="242" y="0"/>
                  </a:lnTo>
                  <a:lnTo>
                    <a:pt x="242" y="3"/>
                  </a:lnTo>
                  <a:lnTo>
                    <a:pt x="240" y="10"/>
                  </a:lnTo>
                  <a:lnTo>
                    <a:pt x="231" y="14"/>
                  </a:lnTo>
                  <a:lnTo>
                    <a:pt x="225" y="14"/>
                  </a:lnTo>
                  <a:lnTo>
                    <a:pt x="220" y="14"/>
                  </a:lnTo>
                  <a:lnTo>
                    <a:pt x="214" y="14"/>
                  </a:lnTo>
                  <a:lnTo>
                    <a:pt x="209" y="14"/>
                  </a:lnTo>
                  <a:lnTo>
                    <a:pt x="203" y="14"/>
                  </a:lnTo>
                  <a:lnTo>
                    <a:pt x="197" y="14"/>
                  </a:lnTo>
                  <a:lnTo>
                    <a:pt x="192" y="14"/>
                  </a:lnTo>
                  <a:lnTo>
                    <a:pt x="187" y="15"/>
                  </a:lnTo>
                  <a:lnTo>
                    <a:pt x="182" y="17"/>
                  </a:lnTo>
                  <a:lnTo>
                    <a:pt x="176" y="17"/>
                  </a:lnTo>
                  <a:lnTo>
                    <a:pt x="169" y="18"/>
                  </a:lnTo>
                  <a:lnTo>
                    <a:pt x="161" y="19"/>
                  </a:lnTo>
                  <a:lnTo>
                    <a:pt x="154" y="19"/>
                  </a:lnTo>
                  <a:lnTo>
                    <a:pt x="147" y="21"/>
                  </a:lnTo>
                  <a:lnTo>
                    <a:pt x="140" y="21"/>
                  </a:lnTo>
                  <a:lnTo>
                    <a:pt x="134" y="21"/>
                  </a:lnTo>
                  <a:lnTo>
                    <a:pt x="128" y="21"/>
                  </a:lnTo>
                  <a:lnTo>
                    <a:pt x="120" y="19"/>
                  </a:lnTo>
                  <a:lnTo>
                    <a:pt x="110" y="18"/>
                  </a:lnTo>
                  <a:lnTo>
                    <a:pt x="100" y="18"/>
                  </a:lnTo>
                  <a:lnTo>
                    <a:pt x="89" y="17"/>
                  </a:lnTo>
                  <a:lnTo>
                    <a:pt x="79" y="15"/>
                  </a:lnTo>
                  <a:lnTo>
                    <a:pt x="71" y="15"/>
                  </a:lnTo>
                  <a:lnTo>
                    <a:pt x="65" y="15"/>
                  </a:lnTo>
                  <a:lnTo>
                    <a:pt x="55" y="18"/>
                  </a:lnTo>
                  <a:lnTo>
                    <a:pt x="45" y="22"/>
                  </a:lnTo>
                  <a:lnTo>
                    <a:pt x="35" y="29"/>
                  </a:lnTo>
                  <a:lnTo>
                    <a:pt x="27" y="34"/>
                  </a:lnTo>
                  <a:lnTo>
                    <a:pt x="20" y="38"/>
                  </a:lnTo>
                  <a:lnTo>
                    <a:pt x="13" y="43"/>
                  </a:lnTo>
                  <a:lnTo>
                    <a:pt x="11" y="52"/>
                  </a:lnTo>
                  <a:lnTo>
                    <a:pt x="20" y="60"/>
                  </a:lnTo>
                  <a:lnTo>
                    <a:pt x="30" y="69"/>
                  </a:lnTo>
                  <a:lnTo>
                    <a:pt x="33" y="77"/>
                  </a:lnTo>
                  <a:lnTo>
                    <a:pt x="31" y="84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35" y="101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1" y="103"/>
                  </a:lnTo>
                  <a:lnTo>
                    <a:pt x="68" y="101"/>
                  </a:lnTo>
                  <a:lnTo>
                    <a:pt x="76" y="101"/>
                  </a:lnTo>
                  <a:lnTo>
                    <a:pt x="85" y="100"/>
                  </a:lnTo>
                  <a:lnTo>
                    <a:pt x="93" y="100"/>
                  </a:lnTo>
                  <a:lnTo>
                    <a:pt x="102" y="101"/>
                  </a:lnTo>
                  <a:lnTo>
                    <a:pt x="107" y="103"/>
                  </a:lnTo>
                  <a:lnTo>
                    <a:pt x="113" y="105"/>
                  </a:lnTo>
                  <a:lnTo>
                    <a:pt x="117" y="111"/>
                  </a:lnTo>
                  <a:lnTo>
                    <a:pt x="120" y="115"/>
                  </a:lnTo>
                  <a:lnTo>
                    <a:pt x="121" y="120"/>
                  </a:lnTo>
                  <a:lnTo>
                    <a:pt x="121" y="125"/>
                  </a:lnTo>
                  <a:lnTo>
                    <a:pt x="121" y="131"/>
                  </a:lnTo>
                  <a:lnTo>
                    <a:pt x="124" y="135"/>
                  </a:lnTo>
                  <a:lnTo>
                    <a:pt x="127" y="139"/>
                  </a:lnTo>
                  <a:lnTo>
                    <a:pt x="133" y="141"/>
                  </a:lnTo>
                  <a:lnTo>
                    <a:pt x="137" y="142"/>
                  </a:lnTo>
                  <a:lnTo>
                    <a:pt x="138" y="144"/>
                  </a:lnTo>
                  <a:lnTo>
                    <a:pt x="137" y="145"/>
                  </a:lnTo>
                  <a:lnTo>
                    <a:pt x="13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53" name="Freeform 125"/>
            <p:cNvSpPr/>
            <p:nvPr/>
          </p:nvSpPr>
          <p:spPr bwMode="auto">
            <a:xfrm>
              <a:off x="5092" y="77"/>
              <a:ext cx="67" cy="75"/>
            </a:xfrm>
            <a:custGeom>
              <a:avLst/>
              <a:gdLst>
                <a:gd name="T0" fmla="*/ 38 w 135"/>
                <a:gd name="T1" fmla="*/ 7 h 149"/>
                <a:gd name="T2" fmla="*/ 42 w 135"/>
                <a:gd name="T3" fmla="*/ 18 h 149"/>
                <a:gd name="T4" fmla="*/ 35 w 135"/>
                <a:gd name="T5" fmla="*/ 31 h 149"/>
                <a:gd name="T6" fmla="*/ 23 w 135"/>
                <a:gd name="T7" fmla="*/ 43 h 149"/>
                <a:gd name="T8" fmla="*/ 17 w 135"/>
                <a:gd name="T9" fmla="*/ 52 h 149"/>
                <a:gd name="T10" fmla="*/ 21 w 135"/>
                <a:gd name="T11" fmla="*/ 59 h 149"/>
                <a:gd name="T12" fmla="*/ 32 w 135"/>
                <a:gd name="T13" fmla="*/ 63 h 149"/>
                <a:gd name="T14" fmla="*/ 42 w 135"/>
                <a:gd name="T15" fmla="*/ 73 h 149"/>
                <a:gd name="T16" fmla="*/ 38 w 135"/>
                <a:gd name="T17" fmla="*/ 84 h 149"/>
                <a:gd name="T18" fmla="*/ 31 w 135"/>
                <a:gd name="T19" fmla="*/ 97 h 149"/>
                <a:gd name="T20" fmla="*/ 35 w 135"/>
                <a:gd name="T21" fmla="*/ 114 h 149"/>
                <a:gd name="T22" fmla="*/ 55 w 135"/>
                <a:gd name="T23" fmla="*/ 131 h 149"/>
                <a:gd name="T24" fmla="*/ 75 w 135"/>
                <a:gd name="T25" fmla="*/ 132 h 149"/>
                <a:gd name="T26" fmla="*/ 89 w 135"/>
                <a:gd name="T27" fmla="*/ 131 h 149"/>
                <a:gd name="T28" fmla="*/ 104 w 135"/>
                <a:gd name="T29" fmla="*/ 129 h 149"/>
                <a:gd name="T30" fmla="*/ 115 w 135"/>
                <a:gd name="T31" fmla="*/ 128 h 149"/>
                <a:gd name="T32" fmla="*/ 127 w 135"/>
                <a:gd name="T33" fmla="*/ 131 h 149"/>
                <a:gd name="T34" fmla="*/ 135 w 135"/>
                <a:gd name="T35" fmla="*/ 141 h 149"/>
                <a:gd name="T36" fmla="*/ 131 w 135"/>
                <a:gd name="T37" fmla="*/ 144 h 149"/>
                <a:gd name="T38" fmla="*/ 120 w 135"/>
                <a:gd name="T39" fmla="*/ 141 h 149"/>
                <a:gd name="T40" fmla="*/ 101 w 135"/>
                <a:gd name="T41" fmla="*/ 144 h 149"/>
                <a:gd name="T42" fmla="*/ 82 w 135"/>
                <a:gd name="T43" fmla="*/ 146 h 149"/>
                <a:gd name="T44" fmla="*/ 58 w 135"/>
                <a:gd name="T45" fmla="*/ 148 h 149"/>
                <a:gd name="T46" fmla="*/ 35 w 135"/>
                <a:gd name="T47" fmla="*/ 138 h 149"/>
                <a:gd name="T48" fmla="*/ 23 w 135"/>
                <a:gd name="T49" fmla="*/ 121 h 149"/>
                <a:gd name="T50" fmla="*/ 18 w 135"/>
                <a:gd name="T51" fmla="*/ 103 h 149"/>
                <a:gd name="T52" fmla="*/ 21 w 135"/>
                <a:gd name="T53" fmla="*/ 86 h 149"/>
                <a:gd name="T54" fmla="*/ 11 w 135"/>
                <a:gd name="T55" fmla="*/ 73 h 149"/>
                <a:gd name="T56" fmla="*/ 0 w 135"/>
                <a:gd name="T57" fmla="*/ 56 h 149"/>
                <a:gd name="T58" fmla="*/ 10 w 135"/>
                <a:gd name="T59" fmla="*/ 43 h 149"/>
                <a:gd name="T60" fmla="*/ 21 w 135"/>
                <a:gd name="T61" fmla="*/ 34 h 149"/>
                <a:gd name="T62" fmla="*/ 30 w 135"/>
                <a:gd name="T63" fmla="*/ 25 h 149"/>
                <a:gd name="T64" fmla="*/ 24 w 135"/>
                <a:gd name="T65" fmla="*/ 15 h 149"/>
                <a:gd name="T66" fmla="*/ 14 w 135"/>
                <a:gd name="T67" fmla="*/ 5 h 149"/>
                <a:gd name="T68" fmla="*/ 32 w 135"/>
                <a:gd name="T6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" h="149">
                  <a:moveTo>
                    <a:pt x="32" y="0"/>
                  </a:moveTo>
                  <a:lnTo>
                    <a:pt x="38" y="7"/>
                  </a:lnTo>
                  <a:lnTo>
                    <a:pt x="41" y="12"/>
                  </a:lnTo>
                  <a:lnTo>
                    <a:pt x="42" y="18"/>
                  </a:lnTo>
                  <a:lnTo>
                    <a:pt x="41" y="24"/>
                  </a:lnTo>
                  <a:lnTo>
                    <a:pt x="35" y="31"/>
                  </a:lnTo>
                  <a:lnTo>
                    <a:pt x="28" y="38"/>
                  </a:lnTo>
                  <a:lnTo>
                    <a:pt x="23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8" y="55"/>
                  </a:lnTo>
                  <a:lnTo>
                    <a:pt x="21" y="59"/>
                  </a:lnTo>
                  <a:lnTo>
                    <a:pt x="27" y="60"/>
                  </a:lnTo>
                  <a:lnTo>
                    <a:pt x="32" y="63"/>
                  </a:lnTo>
                  <a:lnTo>
                    <a:pt x="39" y="67"/>
                  </a:lnTo>
                  <a:lnTo>
                    <a:pt x="42" y="73"/>
                  </a:lnTo>
                  <a:lnTo>
                    <a:pt x="41" y="80"/>
                  </a:lnTo>
                  <a:lnTo>
                    <a:pt x="38" y="84"/>
                  </a:lnTo>
                  <a:lnTo>
                    <a:pt x="34" y="90"/>
                  </a:lnTo>
                  <a:lnTo>
                    <a:pt x="31" y="97"/>
                  </a:lnTo>
                  <a:lnTo>
                    <a:pt x="31" y="104"/>
                  </a:lnTo>
                  <a:lnTo>
                    <a:pt x="35" y="114"/>
                  </a:lnTo>
                  <a:lnTo>
                    <a:pt x="44" y="124"/>
                  </a:lnTo>
                  <a:lnTo>
                    <a:pt x="55" y="131"/>
                  </a:lnTo>
                  <a:lnTo>
                    <a:pt x="70" y="134"/>
                  </a:lnTo>
                  <a:lnTo>
                    <a:pt x="75" y="132"/>
                  </a:lnTo>
                  <a:lnTo>
                    <a:pt x="82" y="132"/>
                  </a:lnTo>
                  <a:lnTo>
                    <a:pt x="89" y="131"/>
                  </a:lnTo>
                  <a:lnTo>
                    <a:pt x="96" y="129"/>
                  </a:lnTo>
                  <a:lnTo>
                    <a:pt x="104" y="129"/>
                  </a:lnTo>
                  <a:lnTo>
                    <a:pt x="110" y="128"/>
                  </a:lnTo>
                  <a:lnTo>
                    <a:pt x="115" y="128"/>
                  </a:lnTo>
                  <a:lnTo>
                    <a:pt x="120" y="128"/>
                  </a:lnTo>
                  <a:lnTo>
                    <a:pt x="127" y="131"/>
                  </a:lnTo>
                  <a:lnTo>
                    <a:pt x="132" y="135"/>
                  </a:lnTo>
                  <a:lnTo>
                    <a:pt x="135" y="141"/>
                  </a:lnTo>
                  <a:lnTo>
                    <a:pt x="132" y="149"/>
                  </a:lnTo>
                  <a:lnTo>
                    <a:pt x="131" y="144"/>
                  </a:lnTo>
                  <a:lnTo>
                    <a:pt x="127" y="141"/>
                  </a:lnTo>
                  <a:lnTo>
                    <a:pt x="120" y="141"/>
                  </a:lnTo>
                  <a:lnTo>
                    <a:pt x="111" y="141"/>
                  </a:lnTo>
                  <a:lnTo>
                    <a:pt x="101" y="144"/>
                  </a:lnTo>
                  <a:lnTo>
                    <a:pt x="92" y="145"/>
                  </a:lnTo>
                  <a:lnTo>
                    <a:pt x="82" y="146"/>
                  </a:lnTo>
                  <a:lnTo>
                    <a:pt x="75" y="148"/>
                  </a:lnTo>
                  <a:lnTo>
                    <a:pt x="58" y="148"/>
                  </a:lnTo>
                  <a:lnTo>
                    <a:pt x="45" y="144"/>
                  </a:lnTo>
                  <a:lnTo>
                    <a:pt x="35" y="138"/>
                  </a:lnTo>
                  <a:lnTo>
                    <a:pt x="27" y="129"/>
                  </a:lnTo>
                  <a:lnTo>
                    <a:pt x="23" y="121"/>
                  </a:lnTo>
                  <a:lnTo>
                    <a:pt x="20" y="111"/>
                  </a:lnTo>
                  <a:lnTo>
                    <a:pt x="18" y="103"/>
                  </a:lnTo>
                  <a:lnTo>
                    <a:pt x="20" y="96"/>
                  </a:lnTo>
                  <a:lnTo>
                    <a:pt x="21" y="86"/>
                  </a:lnTo>
                  <a:lnTo>
                    <a:pt x="18" y="79"/>
                  </a:lnTo>
                  <a:lnTo>
                    <a:pt x="11" y="73"/>
                  </a:lnTo>
                  <a:lnTo>
                    <a:pt x="3" y="65"/>
                  </a:lnTo>
                  <a:lnTo>
                    <a:pt x="0" y="56"/>
                  </a:lnTo>
                  <a:lnTo>
                    <a:pt x="3" y="49"/>
                  </a:lnTo>
                  <a:lnTo>
                    <a:pt x="10" y="43"/>
                  </a:lnTo>
                  <a:lnTo>
                    <a:pt x="16" y="38"/>
                  </a:lnTo>
                  <a:lnTo>
                    <a:pt x="21" y="34"/>
                  </a:lnTo>
                  <a:lnTo>
                    <a:pt x="27" y="29"/>
                  </a:lnTo>
                  <a:lnTo>
                    <a:pt x="30" y="25"/>
                  </a:lnTo>
                  <a:lnTo>
                    <a:pt x="28" y="19"/>
                  </a:lnTo>
                  <a:lnTo>
                    <a:pt x="24" y="15"/>
                  </a:lnTo>
                  <a:lnTo>
                    <a:pt x="20" y="11"/>
                  </a:lnTo>
                  <a:lnTo>
                    <a:pt x="14" y="5"/>
                  </a:lnTo>
                  <a:lnTo>
                    <a:pt x="1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54" name="Freeform 126"/>
            <p:cNvSpPr/>
            <p:nvPr/>
          </p:nvSpPr>
          <p:spPr bwMode="auto">
            <a:xfrm>
              <a:off x="5093" y="1"/>
              <a:ext cx="271" cy="82"/>
            </a:xfrm>
            <a:custGeom>
              <a:avLst/>
              <a:gdLst>
                <a:gd name="T0" fmla="*/ 249 w 542"/>
                <a:gd name="T1" fmla="*/ 163 h 163"/>
                <a:gd name="T2" fmla="*/ 245 w 542"/>
                <a:gd name="T3" fmla="*/ 154 h 163"/>
                <a:gd name="T4" fmla="*/ 239 w 542"/>
                <a:gd name="T5" fmla="*/ 134 h 163"/>
                <a:gd name="T6" fmla="*/ 222 w 542"/>
                <a:gd name="T7" fmla="*/ 108 h 163"/>
                <a:gd name="T8" fmla="*/ 197 w 542"/>
                <a:gd name="T9" fmla="*/ 86 h 163"/>
                <a:gd name="T10" fmla="*/ 163 w 542"/>
                <a:gd name="T11" fmla="*/ 63 h 163"/>
                <a:gd name="T12" fmla="*/ 120 w 542"/>
                <a:gd name="T13" fmla="*/ 73 h 163"/>
                <a:gd name="T14" fmla="*/ 100 w 542"/>
                <a:gd name="T15" fmla="*/ 107 h 163"/>
                <a:gd name="T16" fmla="*/ 73 w 542"/>
                <a:gd name="T17" fmla="*/ 111 h 163"/>
                <a:gd name="T18" fmla="*/ 62 w 542"/>
                <a:gd name="T19" fmla="*/ 101 h 163"/>
                <a:gd name="T20" fmla="*/ 42 w 542"/>
                <a:gd name="T21" fmla="*/ 123 h 163"/>
                <a:gd name="T22" fmla="*/ 15 w 542"/>
                <a:gd name="T23" fmla="*/ 137 h 163"/>
                <a:gd name="T24" fmla="*/ 27 w 542"/>
                <a:gd name="T25" fmla="*/ 148 h 163"/>
                <a:gd name="T26" fmla="*/ 3 w 542"/>
                <a:gd name="T27" fmla="*/ 144 h 163"/>
                <a:gd name="T28" fmla="*/ 13 w 542"/>
                <a:gd name="T29" fmla="*/ 111 h 163"/>
                <a:gd name="T30" fmla="*/ 38 w 542"/>
                <a:gd name="T31" fmla="*/ 113 h 163"/>
                <a:gd name="T32" fmla="*/ 63 w 542"/>
                <a:gd name="T33" fmla="*/ 87 h 163"/>
                <a:gd name="T34" fmla="*/ 79 w 542"/>
                <a:gd name="T35" fmla="*/ 101 h 163"/>
                <a:gd name="T36" fmla="*/ 97 w 542"/>
                <a:gd name="T37" fmla="*/ 87 h 163"/>
                <a:gd name="T38" fmla="*/ 124 w 542"/>
                <a:gd name="T39" fmla="*/ 59 h 163"/>
                <a:gd name="T40" fmla="*/ 163 w 542"/>
                <a:gd name="T41" fmla="*/ 52 h 163"/>
                <a:gd name="T42" fmla="*/ 193 w 542"/>
                <a:gd name="T43" fmla="*/ 73 h 163"/>
                <a:gd name="T44" fmla="*/ 212 w 542"/>
                <a:gd name="T45" fmla="*/ 86 h 163"/>
                <a:gd name="T46" fmla="*/ 236 w 542"/>
                <a:gd name="T47" fmla="*/ 117 h 163"/>
                <a:gd name="T48" fmla="*/ 246 w 542"/>
                <a:gd name="T49" fmla="*/ 80 h 163"/>
                <a:gd name="T50" fmla="*/ 272 w 542"/>
                <a:gd name="T51" fmla="*/ 36 h 163"/>
                <a:gd name="T52" fmla="*/ 310 w 542"/>
                <a:gd name="T53" fmla="*/ 21 h 163"/>
                <a:gd name="T54" fmla="*/ 331 w 542"/>
                <a:gd name="T55" fmla="*/ 25 h 163"/>
                <a:gd name="T56" fmla="*/ 362 w 542"/>
                <a:gd name="T57" fmla="*/ 8 h 163"/>
                <a:gd name="T58" fmla="*/ 401 w 542"/>
                <a:gd name="T59" fmla="*/ 1 h 163"/>
                <a:gd name="T60" fmla="*/ 422 w 542"/>
                <a:gd name="T61" fmla="*/ 14 h 163"/>
                <a:gd name="T62" fmla="*/ 428 w 542"/>
                <a:gd name="T63" fmla="*/ 35 h 163"/>
                <a:gd name="T64" fmla="*/ 457 w 542"/>
                <a:gd name="T65" fmla="*/ 39 h 163"/>
                <a:gd name="T66" fmla="*/ 486 w 542"/>
                <a:gd name="T67" fmla="*/ 27 h 163"/>
                <a:gd name="T68" fmla="*/ 519 w 542"/>
                <a:gd name="T69" fmla="*/ 32 h 163"/>
                <a:gd name="T70" fmla="*/ 517 w 542"/>
                <a:gd name="T71" fmla="*/ 60 h 163"/>
                <a:gd name="T72" fmla="*/ 525 w 542"/>
                <a:gd name="T73" fmla="*/ 82 h 163"/>
                <a:gd name="T74" fmla="*/ 521 w 542"/>
                <a:gd name="T75" fmla="*/ 114 h 163"/>
                <a:gd name="T76" fmla="*/ 542 w 542"/>
                <a:gd name="T77" fmla="*/ 144 h 163"/>
                <a:gd name="T78" fmla="*/ 528 w 542"/>
                <a:gd name="T79" fmla="*/ 151 h 163"/>
                <a:gd name="T80" fmla="*/ 532 w 542"/>
                <a:gd name="T81" fmla="*/ 139 h 163"/>
                <a:gd name="T82" fmla="*/ 507 w 542"/>
                <a:gd name="T83" fmla="*/ 106 h 163"/>
                <a:gd name="T84" fmla="*/ 511 w 542"/>
                <a:gd name="T85" fmla="*/ 89 h 163"/>
                <a:gd name="T86" fmla="*/ 508 w 542"/>
                <a:gd name="T87" fmla="*/ 72 h 163"/>
                <a:gd name="T88" fmla="*/ 514 w 542"/>
                <a:gd name="T89" fmla="*/ 48 h 163"/>
                <a:gd name="T90" fmla="*/ 503 w 542"/>
                <a:gd name="T91" fmla="*/ 28 h 163"/>
                <a:gd name="T92" fmla="*/ 487 w 542"/>
                <a:gd name="T93" fmla="*/ 45 h 163"/>
                <a:gd name="T94" fmla="*/ 469 w 542"/>
                <a:gd name="T95" fmla="*/ 41 h 163"/>
                <a:gd name="T96" fmla="*/ 443 w 542"/>
                <a:gd name="T97" fmla="*/ 53 h 163"/>
                <a:gd name="T98" fmla="*/ 417 w 542"/>
                <a:gd name="T99" fmla="*/ 28 h 163"/>
                <a:gd name="T100" fmla="*/ 383 w 542"/>
                <a:gd name="T101" fmla="*/ 13 h 163"/>
                <a:gd name="T102" fmla="*/ 355 w 542"/>
                <a:gd name="T103" fmla="*/ 28 h 163"/>
                <a:gd name="T104" fmla="*/ 325 w 542"/>
                <a:gd name="T105" fmla="*/ 36 h 163"/>
                <a:gd name="T106" fmla="*/ 297 w 542"/>
                <a:gd name="T107" fmla="*/ 36 h 163"/>
                <a:gd name="T108" fmla="*/ 281 w 542"/>
                <a:gd name="T109" fmla="*/ 44 h 163"/>
                <a:gd name="T110" fmla="*/ 252 w 542"/>
                <a:gd name="T111" fmla="*/ 118 h 163"/>
                <a:gd name="T112" fmla="*/ 253 w 542"/>
                <a:gd name="T113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2" h="163">
                  <a:moveTo>
                    <a:pt x="253" y="151"/>
                  </a:moveTo>
                  <a:lnTo>
                    <a:pt x="253" y="158"/>
                  </a:lnTo>
                  <a:lnTo>
                    <a:pt x="252" y="162"/>
                  </a:lnTo>
                  <a:lnTo>
                    <a:pt x="249" y="163"/>
                  </a:lnTo>
                  <a:lnTo>
                    <a:pt x="248" y="161"/>
                  </a:lnTo>
                  <a:lnTo>
                    <a:pt x="246" y="158"/>
                  </a:lnTo>
                  <a:lnTo>
                    <a:pt x="246" y="156"/>
                  </a:lnTo>
                  <a:lnTo>
                    <a:pt x="245" y="154"/>
                  </a:lnTo>
                  <a:lnTo>
                    <a:pt x="245" y="151"/>
                  </a:lnTo>
                  <a:lnTo>
                    <a:pt x="243" y="145"/>
                  </a:lnTo>
                  <a:lnTo>
                    <a:pt x="241" y="139"/>
                  </a:lnTo>
                  <a:lnTo>
                    <a:pt x="239" y="134"/>
                  </a:lnTo>
                  <a:lnTo>
                    <a:pt x="236" y="128"/>
                  </a:lnTo>
                  <a:lnTo>
                    <a:pt x="234" y="123"/>
                  </a:lnTo>
                  <a:lnTo>
                    <a:pt x="228" y="115"/>
                  </a:lnTo>
                  <a:lnTo>
                    <a:pt x="222" y="108"/>
                  </a:lnTo>
                  <a:lnTo>
                    <a:pt x="217" y="100"/>
                  </a:lnTo>
                  <a:lnTo>
                    <a:pt x="210" y="94"/>
                  </a:lnTo>
                  <a:lnTo>
                    <a:pt x="203" y="89"/>
                  </a:lnTo>
                  <a:lnTo>
                    <a:pt x="197" y="86"/>
                  </a:lnTo>
                  <a:lnTo>
                    <a:pt x="191" y="86"/>
                  </a:lnTo>
                  <a:lnTo>
                    <a:pt x="187" y="82"/>
                  </a:lnTo>
                  <a:lnTo>
                    <a:pt x="176" y="72"/>
                  </a:lnTo>
                  <a:lnTo>
                    <a:pt x="163" y="63"/>
                  </a:lnTo>
                  <a:lnTo>
                    <a:pt x="151" y="63"/>
                  </a:lnTo>
                  <a:lnTo>
                    <a:pt x="139" y="68"/>
                  </a:lnTo>
                  <a:lnTo>
                    <a:pt x="128" y="70"/>
                  </a:lnTo>
                  <a:lnTo>
                    <a:pt x="120" y="73"/>
                  </a:lnTo>
                  <a:lnTo>
                    <a:pt x="114" y="76"/>
                  </a:lnTo>
                  <a:lnTo>
                    <a:pt x="105" y="87"/>
                  </a:lnTo>
                  <a:lnTo>
                    <a:pt x="103" y="97"/>
                  </a:lnTo>
                  <a:lnTo>
                    <a:pt x="100" y="107"/>
                  </a:lnTo>
                  <a:lnTo>
                    <a:pt x="94" y="111"/>
                  </a:lnTo>
                  <a:lnTo>
                    <a:pt x="86" y="113"/>
                  </a:lnTo>
                  <a:lnTo>
                    <a:pt x="79" y="113"/>
                  </a:lnTo>
                  <a:lnTo>
                    <a:pt x="73" y="111"/>
                  </a:lnTo>
                  <a:lnTo>
                    <a:pt x="72" y="106"/>
                  </a:lnTo>
                  <a:lnTo>
                    <a:pt x="70" y="99"/>
                  </a:lnTo>
                  <a:lnTo>
                    <a:pt x="66" y="99"/>
                  </a:lnTo>
                  <a:lnTo>
                    <a:pt x="62" y="101"/>
                  </a:lnTo>
                  <a:lnTo>
                    <a:pt x="59" y="106"/>
                  </a:lnTo>
                  <a:lnTo>
                    <a:pt x="58" y="111"/>
                  </a:lnTo>
                  <a:lnTo>
                    <a:pt x="52" y="118"/>
                  </a:lnTo>
                  <a:lnTo>
                    <a:pt x="42" y="123"/>
                  </a:lnTo>
                  <a:lnTo>
                    <a:pt x="25" y="124"/>
                  </a:lnTo>
                  <a:lnTo>
                    <a:pt x="17" y="125"/>
                  </a:lnTo>
                  <a:lnTo>
                    <a:pt x="14" y="131"/>
                  </a:lnTo>
                  <a:lnTo>
                    <a:pt x="15" y="137"/>
                  </a:lnTo>
                  <a:lnTo>
                    <a:pt x="20" y="142"/>
                  </a:lnTo>
                  <a:lnTo>
                    <a:pt x="21" y="144"/>
                  </a:lnTo>
                  <a:lnTo>
                    <a:pt x="24" y="145"/>
                  </a:lnTo>
                  <a:lnTo>
                    <a:pt x="27" y="148"/>
                  </a:lnTo>
                  <a:lnTo>
                    <a:pt x="29" y="151"/>
                  </a:lnTo>
                  <a:lnTo>
                    <a:pt x="7" y="151"/>
                  </a:lnTo>
                  <a:lnTo>
                    <a:pt x="4" y="148"/>
                  </a:lnTo>
                  <a:lnTo>
                    <a:pt x="3" y="144"/>
                  </a:lnTo>
                  <a:lnTo>
                    <a:pt x="1" y="138"/>
                  </a:lnTo>
                  <a:lnTo>
                    <a:pt x="0" y="132"/>
                  </a:lnTo>
                  <a:lnTo>
                    <a:pt x="4" y="120"/>
                  </a:lnTo>
                  <a:lnTo>
                    <a:pt x="13" y="111"/>
                  </a:lnTo>
                  <a:lnTo>
                    <a:pt x="22" y="107"/>
                  </a:lnTo>
                  <a:lnTo>
                    <a:pt x="28" y="108"/>
                  </a:lnTo>
                  <a:lnTo>
                    <a:pt x="32" y="111"/>
                  </a:lnTo>
                  <a:lnTo>
                    <a:pt x="38" y="113"/>
                  </a:lnTo>
                  <a:lnTo>
                    <a:pt x="42" y="110"/>
                  </a:lnTo>
                  <a:lnTo>
                    <a:pt x="46" y="103"/>
                  </a:lnTo>
                  <a:lnTo>
                    <a:pt x="53" y="94"/>
                  </a:lnTo>
                  <a:lnTo>
                    <a:pt x="63" y="87"/>
                  </a:lnTo>
                  <a:lnTo>
                    <a:pt x="72" y="86"/>
                  </a:lnTo>
                  <a:lnTo>
                    <a:pt x="76" y="91"/>
                  </a:lnTo>
                  <a:lnTo>
                    <a:pt x="77" y="99"/>
                  </a:lnTo>
                  <a:lnTo>
                    <a:pt x="79" y="101"/>
                  </a:lnTo>
                  <a:lnTo>
                    <a:pt x="83" y="101"/>
                  </a:lnTo>
                  <a:lnTo>
                    <a:pt x="90" y="100"/>
                  </a:lnTo>
                  <a:lnTo>
                    <a:pt x="94" y="96"/>
                  </a:lnTo>
                  <a:lnTo>
                    <a:pt x="97" y="87"/>
                  </a:lnTo>
                  <a:lnTo>
                    <a:pt x="100" y="76"/>
                  </a:lnTo>
                  <a:lnTo>
                    <a:pt x="112" y="65"/>
                  </a:lnTo>
                  <a:lnTo>
                    <a:pt x="117" y="62"/>
                  </a:lnTo>
                  <a:lnTo>
                    <a:pt x="124" y="59"/>
                  </a:lnTo>
                  <a:lnTo>
                    <a:pt x="132" y="55"/>
                  </a:lnTo>
                  <a:lnTo>
                    <a:pt x="146" y="51"/>
                  </a:lnTo>
                  <a:lnTo>
                    <a:pt x="155" y="51"/>
                  </a:lnTo>
                  <a:lnTo>
                    <a:pt x="163" y="52"/>
                  </a:lnTo>
                  <a:lnTo>
                    <a:pt x="172" y="58"/>
                  </a:lnTo>
                  <a:lnTo>
                    <a:pt x="180" y="62"/>
                  </a:lnTo>
                  <a:lnTo>
                    <a:pt x="187" y="69"/>
                  </a:lnTo>
                  <a:lnTo>
                    <a:pt x="193" y="73"/>
                  </a:lnTo>
                  <a:lnTo>
                    <a:pt x="196" y="77"/>
                  </a:lnTo>
                  <a:lnTo>
                    <a:pt x="197" y="79"/>
                  </a:lnTo>
                  <a:lnTo>
                    <a:pt x="204" y="80"/>
                  </a:lnTo>
                  <a:lnTo>
                    <a:pt x="212" y="86"/>
                  </a:lnTo>
                  <a:lnTo>
                    <a:pt x="220" y="93"/>
                  </a:lnTo>
                  <a:lnTo>
                    <a:pt x="227" y="101"/>
                  </a:lnTo>
                  <a:lnTo>
                    <a:pt x="232" y="110"/>
                  </a:lnTo>
                  <a:lnTo>
                    <a:pt x="236" y="117"/>
                  </a:lnTo>
                  <a:lnTo>
                    <a:pt x="239" y="123"/>
                  </a:lnTo>
                  <a:lnTo>
                    <a:pt x="241" y="124"/>
                  </a:lnTo>
                  <a:lnTo>
                    <a:pt x="242" y="100"/>
                  </a:lnTo>
                  <a:lnTo>
                    <a:pt x="246" y="80"/>
                  </a:lnTo>
                  <a:lnTo>
                    <a:pt x="252" y="65"/>
                  </a:lnTo>
                  <a:lnTo>
                    <a:pt x="258" y="52"/>
                  </a:lnTo>
                  <a:lnTo>
                    <a:pt x="265" y="42"/>
                  </a:lnTo>
                  <a:lnTo>
                    <a:pt x="272" y="36"/>
                  </a:lnTo>
                  <a:lnTo>
                    <a:pt x="279" y="31"/>
                  </a:lnTo>
                  <a:lnTo>
                    <a:pt x="286" y="27"/>
                  </a:lnTo>
                  <a:lnTo>
                    <a:pt x="298" y="21"/>
                  </a:lnTo>
                  <a:lnTo>
                    <a:pt x="310" y="21"/>
                  </a:lnTo>
                  <a:lnTo>
                    <a:pt x="318" y="24"/>
                  </a:lnTo>
                  <a:lnTo>
                    <a:pt x="324" y="27"/>
                  </a:lnTo>
                  <a:lnTo>
                    <a:pt x="327" y="27"/>
                  </a:lnTo>
                  <a:lnTo>
                    <a:pt x="331" y="25"/>
                  </a:lnTo>
                  <a:lnTo>
                    <a:pt x="338" y="21"/>
                  </a:lnTo>
                  <a:lnTo>
                    <a:pt x="345" y="17"/>
                  </a:lnTo>
                  <a:lnTo>
                    <a:pt x="353" y="13"/>
                  </a:lnTo>
                  <a:lnTo>
                    <a:pt x="362" y="8"/>
                  </a:lnTo>
                  <a:lnTo>
                    <a:pt x="372" y="4"/>
                  </a:lnTo>
                  <a:lnTo>
                    <a:pt x="383" y="1"/>
                  </a:lnTo>
                  <a:lnTo>
                    <a:pt x="393" y="0"/>
                  </a:lnTo>
                  <a:lnTo>
                    <a:pt x="401" y="1"/>
                  </a:lnTo>
                  <a:lnTo>
                    <a:pt x="408" y="4"/>
                  </a:lnTo>
                  <a:lnTo>
                    <a:pt x="414" y="7"/>
                  </a:lnTo>
                  <a:lnTo>
                    <a:pt x="418" y="10"/>
                  </a:lnTo>
                  <a:lnTo>
                    <a:pt x="422" y="14"/>
                  </a:lnTo>
                  <a:lnTo>
                    <a:pt x="424" y="18"/>
                  </a:lnTo>
                  <a:lnTo>
                    <a:pt x="425" y="21"/>
                  </a:lnTo>
                  <a:lnTo>
                    <a:pt x="426" y="27"/>
                  </a:lnTo>
                  <a:lnTo>
                    <a:pt x="428" y="35"/>
                  </a:lnTo>
                  <a:lnTo>
                    <a:pt x="434" y="42"/>
                  </a:lnTo>
                  <a:lnTo>
                    <a:pt x="443" y="46"/>
                  </a:lnTo>
                  <a:lnTo>
                    <a:pt x="452" y="45"/>
                  </a:lnTo>
                  <a:lnTo>
                    <a:pt x="457" y="39"/>
                  </a:lnTo>
                  <a:lnTo>
                    <a:pt x="462" y="34"/>
                  </a:lnTo>
                  <a:lnTo>
                    <a:pt x="470" y="31"/>
                  </a:lnTo>
                  <a:lnTo>
                    <a:pt x="480" y="29"/>
                  </a:lnTo>
                  <a:lnTo>
                    <a:pt x="486" y="27"/>
                  </a:lnTo>
                  <a:lnTo>
                    <a:pt x="491" y="24"/>
                  </a:lnTo>
                  <a:lnTo>
                    <a:pt x="501" y="22"/>
                  </a:lnTo>
                  <a:lnTo>
                    <a:pt x="512" y="25"/>
                  </a:lnTo>
                  <a:lnTo>
                    <a:pt x="519" y="32"/>
                  </a:lnTo>
                  <a:lnTo>
                    <a:pt x="524" y="42"/>
                  </a:lnTo>
                  <a:lnTo>
                    <a:pt x="522" y="51"/>
                  </a:lnTo>
                  <a:lnTo>
                    <a:pt x="519" y="55"/>
                  </a:lnTo>
                  <a:lnTo>
                    <a:pt x="517" y="60"/>
                  </a:lnTo>
                  <a:lnTo>
                    <a:pt x="515" y="66"/>
                  </a:lnTo>
                  <a:lnTo>
                    <a:pt x="517" y="70"/>
                  </a:lnTo>
                  <a:lnTo>
                    <a:pt x="521" y="75"/>
                  </a:lnTo>
                  <a:lnTo>
                    <a:pt x="525" y="82"/>
                  </a:lnTo>
                  <a:lnTo>
                    <a:pt x="526" y="89"/>
                  </a:lnTo>
                  <a:lnTo>
                    <a:pt x="519" y="94"/>
                  </a:lnTo>
                  <a:lnTo>
                    <a:pt x="515" y="101"/>
                  </a:lnTo>
                  <a:lnTo>
                    <a:pt x="521" y="114"/>
                  </a:lnTo>
                  <a:lnTo>
                    <a:pt x="532" y="128"/>
                  </a:lnTo>
                  <a:lnTo>
                    <a:pt x="541" y="139"/>
                  </a:lnTo>
                  <a:lnTo>
                    <a:pt x="541" y="141"/>
                  </a:lnTo>
                  <a:lnTo>
                    <a:pt x="542" y="144"/>
                  </a:lnTo>
                  <a:lnTo>
                    <a:pt x="539" y="148"/>
                  </a:lnTo>
                  <a:lnTo>
                    <a:pt x="534" y="151"/>
                  </a:lnTo>
                  <a:lnTo>
                    <a:pt x="534" y="151"/>
                  </a:lnTo>
                  <a:lnTo>
                    <a:pt x="528" y="151"/>
                  </a:lnTo>
                  <a:lnTo>
                    <a:pt x="528" y="149"/>
                  </a:lnTo>
                  <a:lnTo>
                    <a:pt x="531" y="146"/>
                  </a:lnTo>
                  <a:lnTo>
                    <a:pt x="532" y="144"/>
                  </a:lnTo>
                  <a:lnTo>
                    <a:pt x="532" y="139"/>
                  </a:lnTo>
                  <a:lnTo>
                    <a:pt x="529" y="132"/>
                  </a:lnTo>
                  <a:lnTo>
                    <a:pt x="522" y="121"/>
                  </a:lnTo>
                  <a:lnTo>
                    <a:pt x="514" y="111"/>
                  </a:lnTo>
                  <a:lnTo>
                    <a:pt x="507" y="106"/>
                  </a:lnTo>
                  <a:lnTo>
                    <a:pt x="503" y="103"/>
                  </a:lnTo>
                  <a:lnTo>
                    <a:pt x="503" y="97"/>
                  </a:lnTo>
                  <a:lnTo>
                    <a:pt x="505" y="91"/>
                  </a:lnTo>
                  <a:lnTo>
                    <a:pt x="511" y="89"/>
                  </a:lnTo>
                  <a:lnTo>
                    <a:pt x="515" y="84"/>
                  </a:lnTo>
                  <a:lnTo>
                    <a:pt x="517" y="80"/>
                  </a:lnTo>
                  <a:lnTo>
                    <a:pt x="515" y="76"/>
                  </a:lnTo>
                  <a:lnTo>
                    <a:pt x="508" y="72"/>
                  </a:lnTo>
                  <a:lnTo>
                    <a:pt x="504" y="68"/>
                  </a:lnTo>
                  <a:lnTo>
                    <a:pt x="505" y="60"/>
                  </a:lnTo>
                  <a:lnTo>
                    <a:pt x="510" y="53"/>
                  </a:lnTo>
                  <a:lnTo>
                    <a:pt x="514" y="48"/>
                  </a:lnTo>
                  <a:lnTo>
                    <a:pt x="515" y="42"/>
                  </a:lnTo>
                  <a:lnTo>
                    <a:pt x="514" y="35"/>
                  </a:lnTo>
                  <a:lnTo>
                    <a:pt x="508" y="29"/>
                  </a:lnTo>
                  <a:lnTo>
                    <a:pt x="503" y="28"/>
                  </a:lnTo>
                  <a:lnTo>
                    <a:pt x="498" y="32"/>
                  </a:lnTo>
                  <a:lnTo>
                    <a:pt x="495" y="38"/>
                  </a:lnTo>
                  <a:lnTo>
                    <a:pt x="493" y="44"/>
                  </a:lnTo>
                  <a:lnTo>
                    <a:pt x="487" y="45"/>
                  </a:lnTo>
                  <a:lnTo>
                    <a:pt x="481" y="44"/>
                  </a:lnTo>
                  <a:lnTo>
                    <a:pt x="477" y="41"/>
                  </a:lnTo>
                  <a:lnTo>
                    <a:pt x="473" y="39"/>
                  </a:lnTo>
                  <a:lnTo>
                    <a:pt x="469" y="41"/>
                  </a:lnTo>
                  <a:lnTo>
                    <a:pt x="463" y="44"/>
                  </a:lnTo>
                  <a:lnTo>
                    <a:pt x="457" y="49"/>
                  </a:lnTo>
                  <a:lnTo>
                    <a:pt x="450" y="52"/>
                  </a:lnTo>
                  <a:lnTo>
                    <a:pt x="443" y="53"/>
                  </a:lnTo>
                  <a:lnTo>
                    <a:pt x="435" y="51"/>
                  </a:lnTo>
                  <a:lnTo>
                    <a:pt x="428" y="46"/>
                  </a:lnTo>
                  <a:lnTo>
                    <a:pt x="421" y="39"/>
                  </a:lnTo>
                  <a:lnTo>
                    <a:pt x="417" y="28"/>
                  </a:lnTo>
                  <a:lnTo>
                    <a:pt x="411" y="18"/>
                  </a:lnTo>
                  <a:lnTo>
                    <a:pt x="401" y="13"/>
                  </a:lnTo>
                  <a:lnTo>
                    <a:pt x="391" y="11"/>
                  </a:lnTo>
                  <a:lnTo>
                    <a:pt x="383" y="13"/>
                  </a:lnTo>
                  <a:lnTo>
                    <a:pt x="376" y="15"/>
                  </a:lnTo>
                  <a:lnTo>
                    <a:pt x="369" y="20"/>
                  </a:lnTo>
                  <a:lnTo>
                    <a:pt x="362" y="24"/>
                  </a:lnTo>
                  <a:lnTo>
                    <a:pt x="355" y="28"/>
                  </a:lnTo>
                  <a:lnTo>
                    <a:pt x="348" y="32"/>
                  </a:lnTo>
                  <a:lnTo>
                    <a:pt x="341" y="35"/>
                  </a:lnTo>
                  <a:lnTo>
                    <a:pt x="332" y="36"/>
                  </a:lnTo>
                  <a:lnTo>
                    <a:pt x="325" y="36"/>
                  </a:lnTo>
                  <a:lnTo>
                    <a:pt x="318" y="35"/>
                  </a:lnTo>
                  <a:lnTo>
                    <a:pt x="310" y="35"/>
                  </a:lnTo>
                  <a:lnTo>
                    <a:pt x="304" y="35"/>
                  </a:lnTo>
                  <a:lnTo>
                    <a:pt x="297" y="36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4" y="41"/>
                  </a:lnTo>
                  <a:lnTo>
                    <a:pt x="281" y="44"/>
                  </a:lnTo>
                  <a:lnTo>
                    <a:pt x="273" y="52"/>
                  </a:lnTo>
                  <a:lnTo>
                    <a:pt x="263" y="68"/>
                  </a:lnTo>
                  <a:lnTo>
                    <a:pt x="253" y="90"/>
                  </a:lnTo>
                  <a:lnTo>
                    <a:pt x="252" y="118"/>
                  </a:lnTo>
                  <a:lnTo>
                    <a:pt x="253" y="128"/>
                  </a:lnTo>
                  <a:lnTo>
                    <a:pt x="253" y="137"/>
                  </a:lnTo>
                  <a:lnTo>
                    <a:pt x="253" y="145"/>
                  </a:lnTo>
                  <a:lnTo>
                    <a:pt x="25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55" name="Freeform 127"/>
            <p:cNvSpPr/>
            <p:nvPr/>
          </p:nvSpPr>
          <p:spPr bwMode="auto">
            <a:xfrm>
              <a:off x="5357" y="77"/>
              <a:ext cx="3" cy="1"/>
            </a:xfrm>
            <a:custGeom>
              <a:avLst/>
              <a:gdLst>
                <a:gd name="T0" fmla="*/ 6 w 6"/>
                <a:gd name="T1" fmla="*/ 0 h 1"/>
                <a:gd name="T2" fmla="*/ 3 w 6"/>
                <a:gd name="T3" fmla="*/ 1 h 1"/>
                <a:gd name="T4" fmla="*/ 1 w 6"/>
                <a:gd name="T5" fmla="*/ 1 h 1"/>
                <a:gd name="T6" fmla="*/ 0 w 6"/>
                <a:gd name="T7" fmla="*/ 1 h 1"/>
                <a:gd name="T8" fmla="*/ 0 w 6"/>
                <a:gd name="T9" fmla="*/ 0 h 1"/>
                <a:gd name="T10" fmla="*/ 6 w 6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56" name="Freeform 128"/>
            <p:cNvSpPr/>
            <p:nvPr/>
          </p:nvSpPr>
          <p:spPr bwMode="auto">
            <a:xfrm>
              <a:off x="5285" y="119"/>
              <a:ext cx="79" cy="80"/>
            </a:xfrm>
            <a:custGeom>
              <a:avLst/>
              <a:gdLst>
                <a:gd name="T0" fmla="*/ 111 w 158"/>
                <a:gd name="T1" fmla="*/ 72 h 160"/>
                <a:gd name="T2" fmla="*/ 126 w 158"/>
                <a:gd name="T3" fmla="*/ 58 h 160"/>
                <a:gd name="T4" fmla="*/ 147 w 158"/>
                <a:gd name="T5" fmla="*/ 43 h 160"/>
                <a:gd name="T6" fmla="*/ 152 w 158"/>
                <a:gd name="T7" fmla="*/ 26 h 160"/>
                <a:gd name="T8" fmla="*/ 150 w 158"/>
                <a:gd name="T9" fmla="*/ 13 h 160"/>
                <a:gd name="T10" fmla="*/ 140 w 158"/>
                <a:gd name="T11" fmla="*/ 6 h 160"/>
                <a:gd name="T12" fmla="*/ 126 w 158"/>
                <a:gd name="T13" fmla="*/ 5 h 160"/>
                <a:gd name="T14" fmla="*/ 107 w 158"/>
                <a:gd name="T15" fmla="*/ 10 h 160"/>
                <a:gd name="T16" fmla="*/ 90 w 158"/>
                <a:gd name="T17" fmla="*/ 21 h 160"/>
                <a:gd name="T18" fmla="*/ 73 w 158"/>
                <a:gd name="T19" fmla="*/ 27 h 160"/>
                <a:gd name="T20" fmla="*/ 59 w 158"/>
                <a:gd name="T21" fmla="*/ 29 h 160"/>
                <a:gd name="T22" fmla="*/ 50 w 158"/>
                <a:gd name="T23" fmla="*/ 27 h 160"/>
                <a:gd name="T24" fmla="*/ 40 w 158"/>
                <a:gd name="T25" fmla="*/ 26 h 160"/>
                <a:gd name="T26" fmla="*/ 19 w 158"/>
                <a:gd name="T27" fmla="*/ 33 h 160"/>
                <a:gd name="T28" fmla="*/ 7 w 158"/>
                <a:gd name="T29" fmla="*/ 37 h 160"/>
                <a:gd name="T30" fmla="*/ 0 w 158"/>
                <a:gd name="T31" fmla="*/ 34 h 160"/>
                <a:gd name="T32" fmla="*/ 6 w 158"/>
                <a:gd name="T33" fmla="*/ 29 h 160"/>
                <a:gd name="T34" fmla="*/ 17 w 158"/>
                <a:gd name="T35" fmla="*/ 24 h 160"/>
                <a:gd name="T36" fmla="*/ 30 w 158"/>
                <a:gd name="T37" fmla="*/ 21 h 160"/>
                <a:gd name="T38" fmla="*/ 42 w 158"/>
                <a:gd name="T39" fmla="*/ 20 h 160"/>
                <a:gd name="T40" fmla="*/ 51 w 158"/>
                <a:gd name="T41" fmla="*/ 21 h 160"/>
                <a:gd name="T42" fmla="*/ 58 w 158"/>
                <a:gd name="T43" fmla="*/ 23 h 160"/>
                <a:gd name="T44" fmla="*/ 69 w 158"/>
                <a:gd name="T45" fmla="*/ 21 h 160"/>
                <a:gd name="T46" fmla="*/ 88 w 158"/>
                <a:gd name="T47" fmla="*/ 14 h 160"/>
                <a:gd name="T48" fmla="*/ 114 w 158"/>
                <a:gd name="T49" fmla="*/ 3 h 160"/>
                <a:gd name="T50" fmla="*/ 134 w 158"/>
                <a:gd name="T51" fmla="*/ 0 h 160"/>
                <a:gd name="T52" fmla="*/ 147 w 158"/>
                <a:gd name="T53" fmla="*/ 6 h 160"/>
                <a:gd name="T54" fmla="*/ 154 w 158"/>
                <a:gd name="T55" fmla="*/ 14 h 160"/>
                <a:gd name="T56" fmla="*/ 158 w 158"/>
                <a:gd name="T57" fmla="*/ 27 h 160"/>
                <a:gd name="T58" fmla="*/ 148 w 158"/>
                <a:gd name="T59" fmla="*/ 47 h 160"/>
                <a:gd name="T60" fmla="*/ 134 w 158"/>
                <a:gd name="T61" fmla="*/ 57 h 160"/>
                <a:gd name="T62" fmla="*/ 116 w 158"/>
                <a:gd name="T63" fmla="*/ 74 h 160"/>
                <a:gd name="T64" fmla="*/ 114 w 158"/>
                <a:gd name="T65" fmla="*/ 91 h 160"/>
                <a:gd name="T66" fmla="*/ 111 w 158"/>
                <a:gd name="T67" fmla="*/ 116 h 160"/>
                <a:gd name="T68" fmla="*/ 102 w 158"/>
                <a:gd name="T69" fmla="*/ 133 h 160"/>
                <a:gd name="T70" fmla="*/ 89 w 158"/>
                <a:gd name="T71" fmla="*/ 144 h 160"/>
                <a:gd name="T72" fmla="*/ 76 w 158"/>
                <a:gd name="T73" fmla="*/ 153 h 160"/>
                <a:gd name="T74" fmla="*/ 65 w 158"/>
                <a:gd name="T75" fmla="*/ 157 h 160"/>
                <a:gd name="T76" fmla="*/ 55 w 158"/>
                <a:gd name="T77" fmla="*/ 155 h 160"/>
                <a:gd name="T78" fmla="*/ 45 w 158"/>
                <a:gd name="T79" fmla="*/ 147 h 160"/>
                <a:gd name="T80" fmla="*/ 34 w 158"/>
                <a:gd name="T81" fmla="*/ 148 h 160"/>
                <a:gd name="T82" fmla="*/ 28 w 158"/>
                <a:gd name="T83" fmla="*/ 157 h 160"/>
                <a:gd name="T84" fmla="*/ 24 w 158"/>
                <a:gd name="T85" fmla="*/ 158 h 160"/>
                <a:gd name="T86" fmla="*/ 24 w 158"/>
                <a:gd name="T87" fmla="*/ 153 h 160"/>
                <a:gd name="T88" fmla="*/ 31 w 158"/>
                <a:gd name="T89" fmla="*/ 146 h 160"/>
                <a:gd name="T90" fmla="*/ 35 w 158"/>
                <a:gd name="T91" fmla="*/ 136 h 160"/>
                <a:gd name="T92" fmla="*/ 44 w 158"/>
                <a:gd name="T93" fmla="*/ 137 h 160"/>
                <a:gd name="T94" fmla="*/ 57 w 158"/>
                <a:gd name="T95" fmla="*/ 148 h 160"/>
                <a:gd name="T96" fmla="*/ 71 w 158"/>
                <a:gd name="T97" fmla="*/ 147 h 160"/>
                <a:gd name="T98" fmla="*/ 89 w 158"/>
                <a:gd name="T99" fmla="*/ 131 h 160"/>
                <a:gd name="T100" fmla="*/ 103 w 158"/>
                <a:gd name="T101" fmla="*/ 110 h 160"/>
                <a:gd name="T102" fmla="*/ 110 w 158"/>
                <a:gd name="T103" fmla="*/ 8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160">
                  <a:moveTo>
                    <a:pt x="110" y="79"/>
                  </a:moveTo>
                  <a:lnTo>
                    <a:pt x="111" y="72"/>
                  </a:lnTo>
                  <a:lnTo>
                    <a:pt x="117" y="65"/>
                  </a:lnTo>
                  <a:lnTo>
                    <a:pt x="126" y="58"/>
                  </a:lnTo>
                  <a:lnTo>
                    <a:pt x="137" y="50"/>
                  </a:lnTo>
                  <a:lnTo>
                    <a:pt x="147" y="43"/>
                  </a:lnTo>
                  <a:lnTo>
                    <a:pt x="151" y="34"/>
                  </a:lnTo>
                  <a:lnTo>
                    <a:pt x="152" y="26"/>
                  </a:lnTo>
                  <a:lnTo>
                    <a:pt x="151" y="17"/>
                  </a:lnTo>
                  <a:lnTo>
                    <a:pt x="150" y="13"/>
                  </a:lnTo>
                  <a:lnTo>
                    <a:pt x="145" y="9"/>
                  </a:lnTo>
                  <a:lnTo>
                    <a:pt x="140" y="6"/>
                  </a:lnTo>
                  <a:lnTo>
                    <a:pt x="134" y="5"/>
                  </a:lnTo>
                  <a:lnTo>
                    <a:pt x="126" y="5"/>
                  </a:lnTo>
                  <a:lnTo>
                    <a:pt x="117" y="6"/>
                  </a:lnTo>
                  <a:lnTo>
                    <a:pt x="107" y="10"/>
                  </a:lnTo>
                  <a:lnTo>
                    <a:pt x="99" y="16"/>
                  </a:lnTo>
                  <a:lnTo>
                    <a:pt x="90" y="21"/>
                  </a:lnTo>
                  <a:lnTo>
                    <a:pt x="82" y="26"/>
                  </a:lnTo>
                  <a:lnTo>
                    <a:pt x="73" y="27"/>
                  </a:lnTo>
                  <a:lnTo>
                    <a:pt x="66" y="29"/>
                  </a:lnTo>
                  <a:lnTo>
                    <a:pt x="59" y="29"/>
                  </a:lnTo>
                  <a:lnTo>
                    <a:pt x="55" y="29"/>
                  </a:lnTo>
                  <a:lnTo>
                    <a:pt x="50" y="27"/>
                  </a:lnTo>
                  <a:lnTo>
                    <a:pt x="47" y="26"/>
                  </a:lnTo>
                  <a:lnTo>
                    <a:pt x="40" y="26"/>
                  </a:lnTo>
                  <a:lnTo>
                    <a:pt x="30" y="29"/>
                  </a:lnTo>
                  <a:lnTo>
                    <a:pt x="19" y="33"/>
                  </a:lnTo>
                  <a:lnTo>
                    <a:pt x="12" y="36"/>
                  </a:lnTo>
                  <a:lnTo>
                    <a:pt x="7" y="37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6" y="29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24" y="23"/>
                  </a:lnTo>
                  <a:lnTo>
                    <a:pt x="30" y="21"/>
                  </a:lnTo>
                  <a:lnTo>
                    <a:pt x="37" y="20"/>
                  </a:lnTo>
                  <a:lnTo>
                    <a:pt x="42" y="20"/>
                  </a:lnTo>
                  <a:lnTo>
                    <a:pt x="47" y="20"/>
                  </a:lnTo>
                  <a:lnTo>
                    <a:pt x="51" y="21"/>
                  </a:lnTo>
                  <a:lnTo>
                    <a:pt x="54" y="23"/>
                  </a:lnTo>
                  <a:lnTo>
                    <a:pt x="58" y="23"/>
                  </a:lnTo>
                  <a:lnTo>
                    <a:pt x="64" y="23"/>
                  </a:lnTo>
                  <a:lnTo>
                    <a:pt x="69" y="21"/>
                  </a:lnTo>
                  <a:lnTo>
                    <a:pt x="76" y="19"/>
                  </a:lnTo>
                  <a:lnTo>
                    <a:pt x="88" y="14"/>
                  </a:lnTo>
                  <a:lnTo>
                    <a:pt x="100" y="9"/>
                  </a:lnTo>
                  <a:lnTo>
                    <a:pt x="114" y="3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1" y="3"/>
                  </a:lnTo>
                  <a:lnTo>
                    <a:pt x="147" y="6"/>
                  </a:lnTo>
                  <a:lnTo>
                    <a:pt x="151" y="10"/>
                  </a:lnTo>
                  <a:lnTo>
                    <a:pt x="154" y="14"/>
                  </a:lnTo>
                  <a:lnTo>
                    <a:pt x="157" y="19"/>
                  </a:lnTo>
                  <a:lnTo>
                    <a:pt x="158" y="27"/>
                  </a:lnTo>
                  <a:lnTo>
                    <a:pt x="154" y="37"/>
                  </a:lnTo>
                  <a:lnTo>
                    <a:pt x="148" y="47"/>
                  </a:lnTo>
                  <a:lnTo>
                    <a:pt x="142" y="53"/>
                  </a:lnTo>
                  <a:lnTo>
                    <a:pt x="134" y="57"/>
                  </a:lnTo>
                  <a:lnTo>
                    <a:pt x="124" y="65"/>
                  </a:lnTo>
                  <a:lnTo>
                    <a:pt x="116" y="74"/>
                  </a:lnTo>
                  <a:lnTo>
                    <a:pt x="114" y="82"/>
                  </a:lnTo>
                  <a:lnTo>
                    <a:pt x="114" y="91"/>
                  </a:lnTo>
                  <a:lnTo>
                    <a:pt x="114" y="103"/>
                  </a:lnTo>
                  <a:lnTo>
                    <a:pt x="111" y="116"/>
                  </a:lnTo>
                  <a:lnTo>
                    <a:pt x="107" y="127"/>
                  </a:lnTo>
                  <a:lnTo>
                    <a:pt x="102" y="133"/>
                  </a:lnTo>
                  <a:lnTo>
                    <a:pt x="96" y="139"/>
                  </a:lnTo>
                  <a:lnTo>
                    <a:pt x="89" y="144"/>
                  </a:lnTo>
                  <a:lnTo>
                    <a:pt x="82" y="148"/>
                  </a:lnTo>
                  <a:lnTo>
                    <a:pt x="76" y="153"/>
                  </a:lnTo>
                  <a:lnTo>
                    <a:pt x="69" y="154"/>
                  </a:lnTo>
                  <a:lnTo>
                    <a:pt x="65" y="157"/>
                  </a:lnTo>
                  <a:lnTo>
                    <a:pt x="61" y="157"/>
                  </a:lnTo>
                  <a:lnTo>
                    <a:pt x="55" y="155"/>
                  </a:lnTo>
                  <a:lnTo>
                    <a:pt x="51" y="151"/>
                  </a:lnTo>
                  <a:lnTo>
                    <a:pt x="45" y="147"/>
                  </a:lnTo>
                  <a:lnTo>
                    <a:pt x="38" y="146"/>
                  </a:lnTo>
                  <a:lnTo>
                    <a:pt x="34" y="148"/>
                  </a:lnTo>
                  <a:lnTo>
                    <a:pt x="31" y="153"/>
                  </a:lnTo>
                  <a:lnTo>
                    <a:pt x="28" y="157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4" y="157"/>
                  </a:lnTo>
                  <a:lnTo>
                    <a:pt x="24" y="153"/>
                  </a:lnTo>
                  <a:lnTo>
                    <a:pt x="27" y="150"/>
                  </a:lnTo>
                  <a:lnTo>
                    <a:pt x="31" y="146"/>
                  </a:lnTo>
                  <a:lnTo>
                    <a:pt x="33" y="140"/>
                  </a:lnTo>
                  <a:lnTo>
                    <a:pt x="35" y="136"/>
                  </a:lnTo>
                  <a:lnTo>
                    <a:pt x="38" y="134"/>
                  </a:lnTo>
                  <a:lnTo>
                    <a:pt x="44" y="137"/>
                  </a:lnTo>
                  <a:lnTo>
                    <a:pt x="51" y="143"/>
                  </a:lnTo>
                  <a:lnTo>
                    <a:pt x="57" y="148"/>
                  </a:lnTo>
                  <a:lnTo>
                    <a:pt x="64" y="150"/>
                  </a:lnTo>
                  <a:lnTo>
                    <a:pt x="71" y="147"/>
                  </a:lnTo>
                  <a:lnTo>
                    <a:pt x="81" y="140"/>
                  </a:lnTo>
                  <a:lnTo>
                    <a:pt x="89" y="131"/>
                  </a:lnTo>
                  <a:lnTo>
                    <a:pt x="97" y="122"/>
                  </a:lnTo>
                  <a:lnTo>
                    <a:pt x="103" y="110"/>
                  </a:lnTo>
                  <a:lnTo>
                    <a:pt x="107" y="96"/>
                  </a:lnTo>
                  <a:lnTo>
                    <a:pt x="110" y="84"/>
                  </a:lnTo>
                  <a:lnTo>
                    <a:pt x="11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57" name="Freeform 129"/>
            <p:cNvSpPr/>
            <p:nvPr/>
          </p:nvSpPr>
          <p:spPr bwMode="auto">
            <a:xfrm>
              <a:off x="5208" y="111"/>
              <a:ext cx="27" cy="27"/>
            </a:xfrm>
            <a:custGeom>
              <a:avLst/>
              <a:gdLst>
                <a:gd name="T0" fmla="*/ 53 w 53"/>
                <a:gd name="T1" fmla="*/ 52 h 53"/>
                <a:gd name="T2" fmla="*/ 53 w 53"/>
                <a:gd name="T3" fmla="*/ 44 h 53"/>
                <a:gd name="T4" fmla="*/ 52 w 53"/>
                <a:gd name="T5" fmla="*/ 34 h 53"/>
                <a:gd name="T6" fmla="*/ 48 w 53"/>
                <a:gd name="T7" fmla="*/ 25 h 53"/>
                <a:gd name="T8" fmla="*/ 43 w 53"/>
                <a:gd name="T9" fmla="*/ 20 h 53"/>
                <a:gd name="T10" fmla="*/ 45 w 53"/>
                <a:gd name="T11" fmla="*/ 18 h 53"/>
                <a:gd name="T12" fmla="*/ 46 w 53"/>
                <a:gd name="T13" fmla="*/ 15 h 53"/>
                <a:gd name="T14" fmla="*/ 48 w 53"/>
                <a:gd name="T15" fmla="*/ 11 h 53"/>
                <a:gd name="T16" fmla="*/ 48 w 53"/>
                <a:gd name="T17" fmla="*/ 7 h 53"/>
                <a:gd name="T18" fmla="*/ 46 w 53"/>
                <a:gd name="T19" fmla="*/ 3 h 53"/>
                <a:gd name="T20" fmla="*/ 43 w 53"/>
                <a:gd name="T21" fmla="*/ 1 h 53"/>
                <a:gd name="T22" fmla="*/ 41 w 53"/>
                <a:gd name="T23" fmla="*/ 0 h 53"/>
                <a:gd name="T24" fmla="*/ 35 w 53"/>
                <a:gd name="T25" fmla="*/ 0 h 53"/>
                <a:gd name="T26" fmla="*/ 32 w 53"/>
                <a:gd name="T27" fmla="*/ 0 h 53"/>
                <a:gd name="T28" fmla="*/ 34 w 53"/>
                <a:gd name="T29" fmla="*/ 3 h 53"/>
                <a:gd name="T30" fmla="*/ 36 w 53"/>
                <a:gd name="T31" fmla="*/ 4 h 53"/>
                <a:gd name="T32" fmla="*/ 39 w 53"/>
                <a:gd name="T33" fmla="*/ 5 h 53"/>
                <a:gd name="T34" fmla="*/ 41 w 53"/>
                <a:gd name="T35" fmla="*/ 7 h 53"/>
                <a:gd name="T36" fmla="*/ 42 w 53"/>
                <a:gd name="T37" fmla="*/ 10 h 53"/>
                <a:gd name="T38" fmla="*/ 41 w 53"/>
                <a:gd name="T39" fmla="*/ 14 h 53"/>
                <a:gd name="T40" fmla="*/ 34 w 53"/>
                <a:gd name="T41" fmla="*/ 20 h 53"/>
                <a:gd name="T42" fmla="*/ 24 w 53"/>
                <a:gd name="T43" fmla="*/ 24 h 53"/>
                <a:gd name="T44" fmla="*/ 14 w 53"/>
                <a:gd name="T45" fmla="*/ 27 h 53"/>
                <a:gd name="T46" fmla="*/ 7 w 53"/>
                <a:gd name="T47" fmla="*/ 27 h 53"/>
                <a:gd name="T48" fmla="*/ 4 w 53"/>
                <a:gd name="T49" fmla="*/ 22 h 53"/>
                <a:gd name="T50" fmla="*/ 4 w 53"/>
                <a:gd name="T51" fmla="*/ 17 h 53"/>
                <a:gd name="T52" fmla="*/ 3 w 53"/>
                <a:gd name="T53" fmla="*/ 17 h 53"/>
                <a:gd name="T54" fmla="*/ 1 w 53"/>
                <a:gd name="T55" fmla="*/ 17 h 53"/>
                <a:gd name="T56" fmla="*/ 0 w 53"/>
                <a:gd name="T57" fmla="*/ 20 h 53"/>
                <a:gd name="T58" fmla="*/ 0 w 53"/>
                <a:gd name="T59" fmla="*/ 25 h 53"/>
                <a:gd name="T60" fmla="*/ 3 w 53"/>
                <a:gd name="T61" fmla="*/ 31 h 53"/>
                <a:gd name="T62" fmla="*/ 10 w 53"/>
                <a:gd name="T63" fmla="*/ 34 h 53"/>
                <a:gd name="T64" fmla="*/ 27 w 53"/>
                <a:gd name="T65" fmla="*/ 29 h 53"/>
                <a:gd name="T66" fmla="*/ 29 w 53"/>
                <a:gd name="T67" fmla="*/ 29 h 53"/>
                <a:gd name="T68" fmla="*/ 35 w 53"/>
                <a:gd name="T69" fmla="*/ 28 h 53"/>
                <a:gd name="T70" fmla="*/ 39 w 53"/>
                <a:gd name="T71" fmla="*/ 28 h 53"/>
                <a:gd name="T72" fmla="*/ 42 w 53"/>
                <a:gd name="T73" fmla="*/ 31 h 53"/>
                <a:gd name="T74" fmla="*/ 43 w 53"/>
                <a:gd name="T75" fmla="*/ 36 h 53"/>
                <a:gd name="T76" fmla="*/ 46 w 53"/>
                <a:gd name="T77" fmla="*/ 42 h 53"/>
                <a:gd name="T78" fmla="*/ 46 w 53"/>
                <a:gd name="T79" fmla="*/ 48 h 53"/>
                <a:gd name="T80" fmla="*/ 46 w 53"/>
                <a:gd name="T81" fmla="*/ 53 h 53"/>
                <a:gd name="T82" fmla="*/ 53 w 53"/>
                <a:gd name="T83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53">
                  <a:moveTo>
                    <a:pt x="53" y="52"/>
                  </a:moveTo>
                  <a:lnTo>
                    <a:pt x="53" y="44"/>
                  </a:lnTo>
                  <a:lnTo>
                    <a:pt x="52" y="34"/>
                  </a:lnTo>
                  <a:lnTo>
                    <a:pt x="48" y="25"/>
                  </a:lnTo>
                  <a:lnTo>
                    <a:pt x="43" y="20"/>
                  </a:lnTo>
                  <a:lnTo>
                    <a:pt x="45" y="18"/>
                  </a:lnTo>
                  <a:lnTo>
                    <a:pt x="46" y="15"/>
                  </a:lnTo>
                  <a:lnTo>
                    <a:pt x="48" y="11"/>
                  </a:lnTo>
                  <a:lnTo>
                    <a:pt x="48" y="7"/>
                  </a:lnTo>
                  <a:lnTo>
                    <a:pt x="46" y="3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9" y="5"/>
                  </a:lnTo>
                  <a:lnTo>
                    <a:pt x="41" y="7"/>
                  </a:lnTo>
                  <a:lnTo>
                    <a:pt x="42" y="10"/>
                  </a:lnTo>
                  <a:lnTo>
                    <a:pt x="41" y="14"/>
                  </a:lnTo>
                  <a:lnTo>
                    <a:pt x="34" y="20"/>
                  </a:lnTo>
                  <a:lnTo>
                    <a:pt x="24" y="24"/>
                  </a:lnTo>
                  <a:lnTo>
                    <a:pt x="14" y="27"/>
                  </a:lnTo>
                  <a:lnTo>
                    <a:pt x="7" y="27"/>
                  </a:lnTo>
                  <a:lnTo>
                    <a:pt x="4" y="22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7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10" y="34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5" y="28"/>
                  </a:lnTo>
                  <a:lnTo>
                    <a:pt x="39" y="28"/>
                  </a:lnTo>
                  <a:lnTo>
                    <a:pt x="42" y="31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46" y="48"/>
                  </a:lnTo>
                  <a:lnTo>
                    <a:pt x="46" y="53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58" name="Freeform 130"/>
            <p:cNvSpPr/>
            <p:nvPr/>
          </p:nvSpPr>
          <p:spPr bwMode="auto">
            <a:xfrm>
              <a:off x="5220" y="84"/>
              <a:ext cx="27" cy="53"/>
            </a:xfrm>
            <a:custGeom>
              <a:avLst/>
              <a:gdLst>
                <a:gd name="T0" fmla="*/ 43 w 53"/>
                <a:gd name="T1" fmla="*/ 106 h 106"/>
                <a:gd name="T2" fmla="*/ 45 w 53"/>
                <a:gd name="T3" fmla="*/ 103 h 106"/>
                <a:gd name="T4" fmla="*/ 46 w 53"/>
                <a:gd name="T5" fmla="*/ 94 h 106"/>
                <a:gd name="T6" fmla="*/ 46 w 53"/>
                <a:gd name="T7" fmla="*/ 82 h 106"/>
                <a:gd name="T8" fmla="*/ 43 w 53"/>
                <a:gd name="T9" fmla="*/ 66 h 106"/>
                <a:gd name="T10" fmla="*/ 38 w 53"/>
                <a:gd name="T11" fmla="*/ 52 h 106"/>
                <a:gd name="T12" fmla="*/ 34 w 53"/>
                <a:gd name="T13" fmla="*/ 42 h 106"/>
                <a:gd name="T14" fmla="*/ 29 w 53"/>
                <a:gd name="T15" fmla="*/ 35 h 106"/>
                <a:gd name="T16" fmla="*/ 25 w 53"/>
                <a:gd name="T17" fmla="*/ 32 h 106"/>
                <a:gd name="T18" fmla="*/ 24 w 53"/>
                <a:gd name="T19" fmla="*/ 31 h 106"/>
                <a:gd name="T20" fmla="*/ 24 w 53"/>
                <a:gd name="T21" fmla="*/ 28 h 106"/>
                <a:gd name="T22" fmla="*/ 24 w 53"/>
                <a:gd name="T23" fmla="*/ 25 h 106"/>
                <a:gd name="T24" fmla="*/ 26 w 53"/>
                <a:gd name="T25" fmla="*/ 24 h 106"/>
                <a:gd name="T26" fmla="*/ 31 w 53"/>
                <a:gd name="T27" fmla="*/ 22 h 106"/>
                <a:gd name="T28" fmla="*/ 35 w 53"/>
                <a:gd name="T29" fmla="*/ 20 h 106"/>
                <a:gd name="T30" fmla="*/ 39 w 53"/>
                <a:gd name="T31" fmla="*/ 17 h 106"/>
                <a:gd name="T32" fmla="*/ 39 w 53"/>
                <a:gd name="T33" fmla="*/ 14 h 106"/>
                <a:gd name="T34" fmla="*/ 38 w 53"/>
                <a:gd name="T35" fmla="*/ 10 h 106"/>
                <a:gd name="T36" fmla="*/ 34 w 53"/>
                <a:gd name="T37" fmla="*/ 7 h 106"/>
                <a:gd name="T38" fmla="*/ 28 w 53"/>
                <a:gd name="T39" fmla="*/ 5 h 106"/>
                <a:gd name="T40" fmla="*/ 19 w 53"/>
                <a:gd name="T41" fmla="*/ 5 h 106"/>
                <a:gd name="T42" fmla="*/ 11 w 53"/>
                <a:gd name="T43" fmla="*/ 8 h 106"/>
                <a:gd name="T44" fmla="*/ 7 w 53"/>
                <a:gd name="T45" fmla="*/ 14 h 106"/>
                <a:gd name="T46" fmla="*/ 4 w 53"/>
                <a:gd name="T47" fmla="*/ 18 h 106"/>
                <a:gd name="T48" fmla="*/ 5 w 53"/>
                <a:gd name="T49" fmla="*/ 21 h 106"/>
                <a:gd name="T50" fmla="*/ 7 w 53"/>
                <a:gd name="T51" fmla="*/ 22 h 106"/>
                <a:gd name="T52" fmla="*/ 8 w 53"/>
                <a:gd name="T53" fmla="*/ 24 h 106"/>
                <a:gd name="T54" fmla="*/ 10 w 53"/>
                <a:gd name="T55" fmla="*/ 25 h 106"/>
                <a:gd name="T56" fmla="*/ 14 w 53"/>
                <a:gd name="T57" fmla="*/ 27 h 106"/>
                <a:gd name="T58" fmla="*/ 18 w 53"/>
                <a:gd name="T59" fmla="*/ 27 h 106"/>
                <a:gd name="T60" fmla="*/ 18 w 53"/>
                <a:gd name="T61" fmla="*/ 28 h 106"/>
                <a:gd name="T62" fmla="*/ 15 w 53"/>
                <a:gd name="T63" fmla="*/ 29 h 106"/>
                <a:gd name="T64" fmla="*/ 12 w 53"/>
                <a:gd name="T65" fmla="*/ 31 h 106"/>
                <a:gd name="T66" fmla="*/ 10 w 53"/>
                <a:gd name="T67" fmla="*/ 31 h 106"/>
                <a:gd name="T68" fmla="*/ 5 w 53"/>
                <a:gd name="T69" fmla="*/ 29 h 106"/>
                <a:gd name="T70" fmla="*/ 1 w 53"/>
                <a:gd name="T71" fmla="*/ 25 h 106"/>
                <a:gd name="T72" fmla="*/ 0 w 53"/>
                <a:gd name="T73" fmla="*/ 20 h 106"/>
                <a:gd name="T74" fmla="*/ 3 w 53"/>
                <a:gd name="T75" fmla="*/ 13 h 106"/>
                <a:gd name="T76" fmla="*/ 7 w 53"/>
                <a:gd name="T77" fmla="*/ 7 h 106"/>
                <a:gd name="T78" fmla="*/ 12 w 53"/>
                <a:gd name="T79" fmla="*/ 3 h 106"/>
                <a:gd name="T80" fmla="*/ 18 w 53"/>
                <a:gd name="T81" fmla="*/ 1 h 106"/>
                <a:gd name="T82" fmla="*/ 26 w 53"/>
                <a:gd name="T83" fmla="*/ 0 h 106"/>
                <a:gd name="T84" fmla="*/ 35 w 53"/>
                <a:gd name="T85" fmla="*/ 0 h 106"/>
                <a:gd name="T86" fmla="*/ 43 w 53"/>
                <a:gd name="T87" fmla="*/ 3 h 106"/>
                <a:gd name="T88" fmla="*/ 48 w 53"/>
                <a:gd name="T89" fmla="*/ 7 h 106"/>
                <a:gd name="T90" fmla="*/ 48 w 53"/>
                <a:gd name="T91" fmla="*/ 13 h 106"/>
                <a:gd name="T92" fmla="*/ 45 w 53"/>
                <a:gd name="T93" fmla="*/ 18 h 106"/>
                <a:gd name="T94" fmla="*/ 39 w 53"/>
                <a:gd name="T95" fmla="*/ 22 h 106"/>
                <a:gd name="T96" fmla="*/ 34 w 53"/>
                <a:gd name="T97" fmla="*/ 25 h 106"/>
                <a:gd name="T98" fmla="*/ 29 w 53"/>
                <a:gd name="T99" fmla="*/ 27 h 106"/>
                <a:gd name="T100" fmla="*/ 28 w 53"/>
                <a:gd name="T101" fmla="*/ 28 h 106"/>
                <a:gd name="T102" fmla="*/ 28 w 53"/>
                <a:gd name="T103" fmla="*/ 31 h 106"/>
                <a:gd name="T104" fmla="*/ 29 w 53"/>
                <a:gd name="T105" fmla="*/ 32 h 106"/>
                <a:gd name="T106" fmla="*/ 35 w 53"/>
                <a:gd name="T107" fmla="*/ 38 h 106"/>
                <a:gd name="T108" fmla="*/ 42 w 53"/>
                <a:gd name="T109" fmla="*/ 48 h 106"/>
                <a:gd name="T110" fmla="*/ 49 w 53"/>
                <a:gd name="T111" fmla="*/ 62 h 106"/>
                <a:gd name="T112" fmla="*/ 53 w 53"/>
                <a:gd name="T113" fmla="*/ 76 h 106"/>
                <a:gd name="T114" fmla="*/ 53 w 53"/>
                <a:gd name="T115" fmla="*/ 89 h 106"/>
                <a:gd name="T116" fmla="*/ 53 w 53"/>
                <a:gd name="T117" fmla="*/ 99 h 106"/>
                <a:gd name="T118" fmla="*/ 53 w 53"/>
                <a:gd name="T119" fmla="*/ 104 h 106"/>
                <a:gd name="T120" fmla="*/ 53 w 53"/>
                <a:gd name="T121" fmla="*/ 106 h 106"/>
                <a:gd name="T122" fmla="*/ 43 w 53"/>
                <a:gd name="T12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" h="106">
                  <a:moveTo>
                    <a:pt x="43" y="106"/>
                  </a:moveTo>
                  <a:lnTo>
                    <a:pt x="45" y="103"/>
                  </a:lnTo>
                  <a:lnTo>
                    <a:pt x="46" y="94"/>
                  </a:lnTo>
                  <a:lnTo>
                    <a:pt x="46" y="82"/>
                  </a:lnTo>
                  <a:lnTo>
                    <a:pt x="43" y="66"/>
                  </a:lnTo>
                  <a:lnTo>
                    <a:pt x="38" y="52"/>
                  </a:lnTo>
                  <a:lnTo>
                    <a:pt x="34" y="42"/>
                  </a:lnTo>
                  <a:lnTo>
                    <a:pt x="29" y="35"/>
                  </a:lnTo>
                  <a:lnTo>
                    <a:pt x="25" y="32"/>
                  </a:lnTo>
                  <a:lnTo>
                    <a:pt x="24" y="31"/>
                  </a:lnTo>
                  <a:lnTo>
                    <a:pt x="24" y="28"/>
                  </a:lnTo>
                  <a:lnTo>
                    <a:pt x="24" y="25"/>
                  </a:lnTo>
                  <a:lnTo>
                    <a:pt x="26" y="24"/>
                  </a:lnTo>
                  <a:lnTo>
                    <a:pt x="31" y="22"/>
                  </a:lnTo>
                  <a:lnTo>
                    <a:pt x="35" y="20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4" y="7"/>
                  </a:lnTo>
                  <a:lnTo>
                    <a:pt x="28" y="5"/>
                  </a:lnTo>
                  <a:lnTo>
                    <a:pt x="19" y="5"/>
                  </a:lnTo>
                  <a:lnTo>
                    <a:pt x="11" y="8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4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5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5" y="29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48" y="13"/>
                  </a:lnTo>
                  <a:lnTo>
                    <a:pt x="45" y="18"/>
                  </a:lnTo>
                  <a:lnTo>
                    <a:pt x="39" y="22"/>
                  </a:lnTo>
                  <a:lnTo>
                    <a:pt x="34" y="25"/>
                  </a:lnTo>
                  <a:lnTo>
                    <a:pt x="29" y="27"/>
                  </a:lnTo>
                  <a:lnTo>
                    <a:pt x="28" y="28"/>
                  </a:lnTo>
                  <a:lnTo>
                    <a:pt x="28" y="31"/>
                  </a:lnTo>
                  <a:lnTo>
                    <a:pt x="29" y="32"/>
                  </a:lnTo>
                  <a:lnTo>
                    <a:pt x="35" y="38"/>
                  </a:lnTo>
                  <a:lnTo>
                    <a:pt x="42" y="48"/>
                  </a:lnTo>
                  <a:lnTo>
                    <a:pt x="49" y="62"/>
                  </a:lnTo>
                  <a:lnTo>
                    <a:pt x="53" y="76"/>
                  </a:lnTo>
                  <a:lnTo>
                    <a:pt x="53" y="89"/>
                  </a:lnTo>
                  <a:lnTo>
                    <a:pt x="53" y="99"/>
                  </a:lnTo>
                  <a:lnTo>
                    <a:pt x="53" y="104"/>
                  </a:lnTo>
                  <a:lnTo>
                    <a:pt x="53" y="106"/>
                  </a:lnTo>
                  <a:lnTo>
                    <a:pt x="43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59" name="Freeform 131"/>
            <p:cNvSpPr/>
            <p:nvPr/>
          </p:nvSpPr>
          <p:spPr bwMode="auto">
            <a:xfrm>
              <a:off x="5246" y="66"/>
              <a:ext cx="16" cy="12"/>
            </a:xfrm>
            <a:custGeom>
              <a:avLst/>
              <a:gdLst>
                <a:gd name="T0" fmla="*/ 8 w 31"/>
                <a:gd name="T1" fmla="*/ 3 h 26"/>
                <a:gd name="T2" fmla="*/ 4 w 31"/>
                <a:gd name="T3" fmla="*/ 4 h 26"/>
                <a:gd name="T4" fmla="*/ 1 w 31"/>
                <a:gd name="T5" fmla="*/ 9 h 26"/>
                <a:gd name="T6" fmla="*/ 0 w 31"/>
                <a:gd name="T7" fmla="*/ 11 h 26"/>
                <a:gd name="T8" fmla="*/ 1 w 31"/>
                <a:gd name="T9" fmla="*/ 14 h 26"/>
                <a:gd name="T10" fmla="*/ 5 w 31"/>
                <a:gd name="T11" fmla="*/ 16 h 26"/>
                <a:gd name="T12" fmla="*/ 11 w 31"/>
                <a:gd name="T13" fmla="*/ 14 h 26"/>
                <a:gd name="T14" fmla="*/ 15 w 31"/>
                <a:gd name="T15" fmla="*/ 16 h 26"/>
                <a:gd name="T16" fmla="*/ 17 w 31"/>
                <a:gd name="T17" fmla="*/ 20 h 26"/>
                <a:gd name="T18" fmla="*/ 17 w 31"/>
                <a:gd name="T19" fmla="*/ 26 h 26"/>
                <a:gd name="T20" fmla="*/ 17 w 31"/>
                <a:gd name="T21" fmla="*/ 26 h 26"/>
                <a:gd name="T22" fmla="*/ 20 w 31"/>
                <a:gd name="T23" fmla="*/ 26 h 26"/>
                <a:gd name="T24" fmla="*/ 21 w 31"/>
                <a:gd name="T25" fmla="*/ 24 h 26"/>
                <a:gd name="T26" fmla="*/ 21 w 31"/>
                <a:gd name="T27" fmla="*/ 23 h 26"/>
                <a:gd name="T28" fmla="*/ 21 w 31"/>
                <a:gd name="T29" fmla="*/ 20 h 26"/>
                <a:gd name="T30" fmla="*/ 21 w 31"/>
                <a:gd name="T31" fmla="*/ 17 h 26"/>
                <a:gd name="T32" fmla="*/ 21 w 31"/>
                <a:gd name="T33" fmla="*/ 16 h 26"/>
                <a:gd name="T34" fmla="*/ 22 w 31"/>
                <a:gd name="T35" fmla="*/ 16 h 26"/>
                <a:gd name="T36" fmla="*/ 25 w 31"/>
                <a:gd name="T37" fmla="*/ 14 h 26"/>
                <a:gd name="T38" fmla="*/ 28 w 31"/>
                <a:gd name="T39" fmla="*/ 10 h 26"/>
                <a:gd name="T40" fmla="*/ 31 w 31"/>
                <a:gd name="T41" fmla="*/ 7 h 26"/>
                <a:gd name="T42" fmla="*/ 29 w 31"/>
                <a:gd name="T43" fmla="*/ 4 h 26"/>
                <a:gd name="T44" fmla="*/ 27 w 31"/>
                <a:gd name="T45" fmla="*/ 2 h 26"/>
                <a:gd name="T46" fmla="*/ 22 w 31"/>
                <a:gd name="T47" fmla="*/ 0 h 26"/>
                <a:gd name="T48" fmla="*/ 18 w 31"/>
                <a:gd name="T49" fmla="*/ 0 h 26"/>
                <a:gd name="T50" fmla="*/ 15 w 31"/>
                <a:gd name="T51" fmla="*/ 2 h 26"/>
                <a:gd name="T52" fmla="*/ 14 w 31"/>
                <a:gd name="T53" fmla="*/ 2 h 26"/>
                <a:gd name="T54" fmla="*/ 14 w 31"/>
                <a:gd name="T55" fmla="*/ 3 h 26"/>
                <a:gd name="T56" fmla="*/ 15 w 31"/>
                <a:gd name="T57" fmla="*/ 3 h 26"/>
                <a:gd name="T58" fmla="*/ 17 w 31"/>
                <a:gd name="T59" fmla="*/ 4 h 26"/>
                <a:gd name="T60" fmla="*/ 18 w 31"/>
                <a:gd name="T61" fmla="*/ 6 h 26"/>
                <a:gd name="T62" fmla="*/ 18 w 31"/>
                <a:gd name="T63" fmla="*/ 7 h 26"/>
                <a:gd name="T64" fmla="*/ 17 w 31"/>
                <a:gd name="T65" fmla="*/ 10 h 26"/>
                <a:gd name="T66" fmla="*/ 15 w 31"/>
                <a:gd name="T67" fmla="*/ 10 h 26"/>
                <a:gd name="T68" fmla="*/ 12 w 31"/>
                <a:gd name="T69" fmla="*/ 10 h 26"/>
                <a:gd name="T70" fmla="*/ 10 w 31"/>
                <a:gd name="T71" fmla="*/ 10 h 26"/>
                <a:gd name="T72" fmla="*/ 8 w 31"/>
                <a:gd name="T73" fmla="*/ 9 h 26"/>
                <a:gd name="T74" fmla="*/ 8 w 31"/>
                <a:gd name="T75" fmla="*/ 7 h 26"/>
                <a:gd name="T76" fmla="*/ 10 w 31"/>
                <a:gd name="T77" fmla="*/ 6 h 26"/>
                <a:gd name="T78" fmla="*/ 10 w 31"/>
                <a:gd name="T79" fmla="*/ 3 h 26"/>
                <a:gd name="T80" fmla="*/ 10 w 31"/>
                <a:gd name="T81" fmla="*/ 3 h 26"/>
                <a:gd name="T82" fmla="*/ 8 w 31"/>
                <a:gd name="T8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26">
                  <a:moveTo>
                    <a:pt x="8" y="3"/>
                  </a:moveTo>
                  <a:lnTo>
                    <a:pt x="4" y="4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5" y="16"/>
                  </a:lnTo>
                  <a:lnTo>
                    <a:pt x="11" y="14"/>
                  </a:lnTo>
                  <a:lnTo>
                    <a:pt x="15" y="16"/>
                  </a:lnTo>
                  <a:lnTo>
                    <a:pt x="17" y="20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0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5" y="14"/>
                  </a:lnTo>
                  <a:lnTo>
                    <a:pt x="28" y="10"/>
                  </a:lnTo>
                  <a:lnTo>
                    <a:pt x="31" y="7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60" name="Freeform 132"/>
            <p:cNvSpPr/>
            <p:nvPr/>
          </p:nvSpPr>
          <p:spPr bwMode="auto">
            <a:xfrm>
              <a:off x="5252" y="89"/>
              <a:ext cx="20" cy="48"/>
            </a:xfrm>
            <a:custGeom>
              <a:avLst/>
              <a:gdLst>
                <a:gd name="T0" fmla="*/ 0 w 41"/>
                <a:gd name="T1" fmla="*/ 94 h 96"/>
                <a:gd name="T2" fmla="*/ 3 w 41"/>
                <a:gd name="T3" fmla="*/ 86 h 96"/>
                <a:gd name="T4" fmla="*/ 10 w 41"/>
                <a:gd name="T5" fmla="*/ 65 h 96"/>
                <a:gd name="T6" fmla="*/ 16 w 41"/>
                <a:gd name="T7" fmla="*/ 41 h 96"/>
                <a:gd name="T8" fmla="*/ 16 w 41"/>
                <a:gd name="T9" fmla="*/ 19 h 96"/>
                <a:gd name="T10" fmla="*/ 14 w 41"/>
                <a:gd name="T11" fmla="*/ 18 h 96"/>
                <a:gd name="T12" fmla="*/ 10 w 41"/>
                <a:gd name="T13" fmla="*/ 17 h 96"/>
                <a:gd name="T14" fmla="*/ 6 w 41"/>
                <a:gd name="T15" fmla="*/ 12 h 96"/>
                <a:gd name="T16" fmla="*/ 6 w 41"/>
                <a:gd name="T17" fmla="*/ 7 h 96"/>
                <a:gd name="T18" fmla="*/ 9 w 41"/>
                <a:gd name="T19" fmla="*/ 3 h 96"/>
                <a:gd name="T20" fmla="*/ 13 w 41"/>
                <a:gd name="T21" fmla="*/ 0 h 96"/>
                <a:gd name="T22" fmla="*/ 18 w 41"/>
                <a:gd name="T23" fmla="*/ 0 h 96"/>
                <a:gd name="T24" fmla="*/ 23 w 41"/>
                <a:gd name="T25" fmla="*/ 0 h 96"/>
                <a:gd name="T26" fmla="*/ 28 w 41"/>
                <a:gd name="T27" fmla="*/ 0 h 96"/>
                <a:gd name="T28" fmla="*/ 34 w 41"/>
                <a:gd name="T29" fmla="*/ 1 h 96"/>
                <a:gd name="T30" fmla="*/ 39 w 41"/>
                <a:gd name="T31" fmla="*/ 4 h 96"/>
                <a:gd name="T32" fmla="*/ 41 w 41"/>
                <a:gd name="T33" fmla="*/ 8 h 96"/>
                <a:gd name="T34" fmla="*/ 39 w 41"/>
                <a:gd name="T35" fmla="*/ 14 h 96"/>
                <a:gd name="T36" fmla="*/ 34 w 41"/>
                <a:gd name="T37" fmla="*/ 17 h 96"/>
                <a:gd name="T38" fmla="*/ 28 w 41"/>
                <a:gd name="T39" fmla="*/ 19 h 96"/>
                <a:gd name="T40" fmla="*/ 23 w 41"/>
                <a:gd name="T41" fmla="*/ 21 h 96"/>
                <a:gd name="T42" fmla="*/ 21 w 41"/>
                <a:gd name="T43" fmla="*/ 21 h 96"/>
                <a:gd name="T44" fmla="*/ 21 w 41"/>
                <a:gd name="T45" fmla="*/ 19 h 96"/>
                <a:gd name="T46" fmla="*/ 20 w 41"/>
                <a:gd name="T47" fmla="*/ 18 h 96"/>
                <a:gd name="T48" fmla="*/ 23 w 41"/>
                <a:gd name="T49" fmla="*/ 17 h 96"/>
                <a:gd name="T50" fmla="*/ 27 w 41"/>
                <a:gd name="T51" fmla="*/ 15 h 96"/>
                <a:gd name="T52" fmla="*/ 30 w 41"/>
                <a:gd name="T53" fmla="*/ 14 h 96"/>
                <a:gd name="T54" fmla="*/ 31 w 41"/>
                <a:gd name="T55" fmla="*/ 12 h 96"/>
                <a:gd name="T56" fmla="*/ 30 w 41"/>
                <a:gd name="T57" fmla="*/ 10 h 96"/>
                <a:gd name="T58" fmla="*/ 28 w 41"/>
                <a:gd name="T59" fmla="*/ 8 h 96"/>
                <a:gd name="T60" fmla="*/ 25 w 41"/>
                <a:gd name="T61" fmla="*/ 5 h 96"/>
                <a:gd name="T62" fmla="*/ 21 w 41"/>
                <a:gd name="T63" fmla="*/ 4 h 96"/>
                <a:gd name="T64" fmla="*/ 18 w 41"/>
                <a:gd name="T65" fmla="*/ 4 h 96"/>
                <a:gd name="T66" fmla="*/ 16 w 41"/>
                <a:gd name="T67" fmla="*/ 7 h 96"/>
                <a:gd name="T68" fmla="*/ 16 w 41"/>
                <a:gd name="T69" fmla="*/ 10 h 96"/>
                <a:gd name="T70" fmla="*/ 17 w 41"/>
                <a:gd name="T71" fmla="*/ 14 h 96"/>
                <a:gd name="T72" fmla="*/ 20 w 41"/>
                <a:gd name="T73" fmla="*/ 18 h 96"/>
                <a:gd name="T74" fmla="*/ 21 w 41"/>
                <a:gd name="T75" fmla="*/ 24 h 96"/>
                <a:gd name="T76" fmla="*/ 23 w 41"/>
                <a:gd name="T77" fmla="*/ 31 h 96"/>
                <a:gd name="T78" fmla="*/ 21 w 41"/>
                <a:gd name="T79" fmla="*/ 38 h 96"/>
                <a:gd name="T80" fmla="*/ 21 w 41"/>
                <a:gd name="T81" fmla="*/ 41 h 96"/>
                <a:gd name="T82" fmla="*/ 10 w 41"/>
                <a:gd name="T83" fmla="*/ 96 h 96"/>
                <a:gd name="T84" fmla="*/ 0 w 41"/>
                <a:gd name="T85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" h="96">
                  <a:moveTo>
                    <a:pt x="0" y="94"/>
                  </a:moveTo>
                  <a:lnTo>
                    <a:pt x="3" y="86"/>
                  </a:lnTo>
                  <a:lnTo>
                    <a:pt x="10" y="65"/>
                  </a:lnTo>
                  <a:lnTo>
                    <a:pt x="16" y="41"/>
                  </a:lnTo>
                  <a:lnTo>
                    <a:pt x="16" y="19"/>
                  </a:lnTo>
                  <a:lnTo>
                    <a:pt x="14" y="18"/>
                  </a:lnTo>
                  <a:lnTo>
                    <a:pt x="10" y="17"/>
                  </a:lnTo>
                  <a:lnTo>
                    <a:pt x="6" y="12"/>
                  </a:lnTo>
                  <a:lnTo>
                    <a:pt x="6" y="7"/>
                  </a:lnTo>
                  <a:lnTo>
                    <a:pt x="9" y="3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9" y="4"/>
                  </a:lnTo>
                  <a:lnTo>
                    <a:pt x="41" y="8"/>
                  </a:lnTo>
                  <a:lnTo>
                    <a:pt x="39" y="14"/>
                  </a:lnTo>
                  <a:lnTo>
                    <a:pt x="34" y="17"/>
                  </a:lnTo>
                  <a:lnTo>
                    <a:pt x="28" y="19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0" y="18"/>
                  </a:lnTo>
                  <a:lnTo>
                    <a:pt x="23" y="17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7" y="14"/>
                  </a:lnTo>
                  <a:lnTo>
                    <a:pt x="20" y="18"/>
                  </a:lnTo>
                  <a:lnTo>
                    <a:pt x="21" y="24"/>
                  </a:lnTo>
                  <a:lnTo>
                    <a:pt x="23" y="31"/>
                  </a:lnTo>
                  <a:lnTo>
                    <a:pt x="21" y="38"/>
                  </a:lnTo>
                  <a:lnTo>
                    <a:pt x="21" y="41"/>
                  </a:lnTo>
                  <a:lnTo>
                    <a:pt x="10" y="96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61" name="Freeform 133"/>
            <p:cNvSpPr/>
            <p:nvPr/>
          </p:nvSpPr>
          <p:spPr bwMode="auto">
            <a:xfrm>
              <a:off x="5273" y="65"/>
              <a:ext cx="22" cy="15"/>
            </a:xfrm>
            <a:custGeom>
              <a:avLst/>
              <a:gdLst>
                <a:gd name="T0" fmla="*/ 10 w 44"/>
                <a:gd name="T1" fmla="*/ 0 h 31"/>
                <a:gd name="T2" fmla="*/ 6 w 44"/>
                <a:gd name="T3" fmla="*/ 1 h 31"/>
                <a:gd name="T4" fmla="*/ 2 w 44"/>
                <a:gd name="T5" fmla="*/ 3 h 31"/>
                <a:gd name="T6" fmla="*/ 0 w 44"/>
                <a:gd name="T7" fmla="*/ 7 h 31"/>
                <a:gd name="T8" fmla="*/ 3 w 44"/>
                <a:gd name="T9" fmla="*/ 11 h 31"/>
                <a:gd name="T10" fmla="*/ 9 w 44"/>
                <a:gd name="T11" fmla="*/ 15 h 31"/>
                <a:gd name="T12" fmla="*/ 14 w 44"/>
                <a:gd name="T13" fmla="*/ 18 h 31"/>
                <a:gd name="T14" fmla="*/ 19 w 44"/>
                <a:gd name="T15" fmla="*/ 21 h 31"/>
                <a:gd name="T16" fmla="*/ 20 w 44"/>
                <a:gd name="T17" fmla="*/ 25 h 31"/>
                <a:gd name="T18" fmla="*/ 20 w 44"/>
                <a:gd name="T19" fmla="*/ 29 h 31"/>
                <a:gd name="T20" fmla="*/ 21 w 44"/>
                <a:gd name="T21" fmla="*/ 31 h 31"/>
                <a:gd name="T22" fmla="*/ 21 w 44"/>
                <a:gd name="T23" fmla="*/ 29 h 31"/>
                <a:gd name="T24" fmla="*/ 23 w 44"/>
                <a:gd name="T25" fmla="*/ 27 h 31"/>
                <a:gd name="T26" fmla="*/ 26 w 44"/>
                <a:gd name="T27" fmla="*/ 24 h 31"/>
                <a:gd name="T28" fmla="*/ 28 w 44"/>
                <a:gd name="T29" fmla="*/ 21 h 31"/>
                <a:gd name="T30" fmla="*/ 30 w 44"/>
                <a:gd name="T31" fmla="*/ 19 h 31"/>
                <a:gd name="T32" fmla="*/ 33 w 44"/>
                <a:gd name="T33" fmla="*/ 19 h 31"/>
                <a:gd name="T34" fmla="*/ 37 w 44"/>
                <a:gd name="T35" fmla="*/ 18 h 31"/>
                <a:gd name="T36" fmla="*/ 43 w 44"/>
                <a:gd name="T37" fmla="*/ 17 h 31"/>
                <a:gd name="T38" fmla="*/ 44 w 44"/>
                <a:gd name="T39" fmla="*/ 12 h 31"/>
                <a:gd name="T40" fmla="*/ 43 w 44"/>
                <a:gd name="T41" fmla="*/ 8 h 31"/>
                <a:gd name="T42" fmla="*/ 38 w 44"/>
                <a:gd name="T43" fmla="*/ 4 h 31"/>
                <a:gd name="T44" fmla="*/ 37 w 44"/>
                <a:gd name="T45" fmla="*/ 5 h 31"/>
                <a:gd name="T46" fmla="*/ 37 w 44"/>
                <a:gd name="T47" fmla="*/ 8 h 31"/>
                <a:gd name="T48" fmla="*/ 38 w 44"/>
                <a:gd name="T49" fmla="*/ 10 h 31"/>
                <a:gd name="T50" fmla="*/ 38 w 44"/>
                <a:gd name="T51" fmla="*/ 12 h 31"/>
                <a:gd name="T52" fmla="*/ 36 w 44"/>
                <a:gd name="T53" fmla="*/ 14 h 31"/>
                <a:gd name="T54" fmla="*/ 33 w 44"/>
                <a:gd name="T55" fmla="*/ 15 h 31"/>
                <a:gd name="T56" fmla="*/ 27 w 44"/>
                <a:gd name="T57" fmla="*/ 17 h 31"/>
                <a:gd name="T58" fmla="*/ 21 w 44"/>
                <a:gd name="T59" fmla="*/ 15 h 31"/>
                <a:gd name="T60" fmla="*/ 16 w 44"/>
                <a:gd name="T61" fmla="*/ 14 h 31"/>
                <a:gd name="T62" fmla="*/ 10 w 44"/>
                <a:gd name="T63" fmla="*/ 11 h 31"/>
                <a:gd name="T64" fmla="*/ 7 w 44"/>
                <a:gd name="T65" fmla="*/ 7 h 31"/>
                <a:gd name="T66" fmla="*/ 9 w 44"/>
                <a:gd name="T67" fmla="*/ 4 h 31"/>
                <a:gd name="T68" fmla="*/ 12 w 44"/>
                <a:gd name="T69" fmla="*/ 3 h 31"/>
                <a:gd name="T70" fmla="*/ 12 w 44"/>
                <a:gd name="T71" fmla="*/ 1 h 31"/>
                <a:gd name="T72" fmla="*/ 10 w 44"/>
                <a:gd name="T7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" h="31">
                  <a:moveTo>
                    <a:pt x="10" y="0"/>
                  </a:moveTo>
                  <a:lnTo>
                    <a:pt x="6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3" y="11"/>
                  </a:lnTo>
                  <a:lnTo>
                    <a:pt x="9" y="15"/>
                  </a:lnTo>
                  <a:lnTo>
                    <a:pt x="14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20" y="29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6" y="24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7" y="18"/>
                  </a:lnTo>
                  <a:lnTo>
                    <a:pt x="43" y="17"/>
                  </a:lnTo>
                  <a:lnTo>
                    <a:pt x="44" y="12"/>
                  </a:lnTo>
                  <a:lnTo>
                    <a:pt x="43" y="8"/>
                  </a:lnTo>
                  <a:lnTo>
                    <a:pt x="38" y="4"/>
                  </a:lnTo>
                  <a:lnTo>
                    <a:pt x="37" y="5"/>
                  </a:lnTo>
                  <a:lnTo>
                    <a:pt x="37" y="8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3" y="15"/>
                  </a:lnTo>
                  <a:lnTo>
                    <a:pt x="27" y="17"/>
                  </a:lnTo>
                  <a:lnTo>
                    <a:pt x="21" y="15"/>
                  </a:lnTo>
                  <a:lnTo>
                    <a:pt x="16" y="14"/>
                  </a:lnTo>
                  <a:lnTo>
                    <a:pt x="10" y="11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62" name="Freeform 134"/>
            <p:cNvSpPr/>
            <p:nvPr/>
          </p:nvSpPr>
          <p:spPr bwMode="auto">
            <a:xfrm>
              <a:off x="5279" y="103"/>
              <a:ext cx="24" cy="16"/>
            </a:xfrm>
            <a:custGeom>
              <a:avLst/>
              <a:gdLst>
                <a:gd name="T0" fmla="*/ 13 w 48"/>
                <a:gd name="T1" fmla="*/ 21 h 32"/>
                <a:gd name="T2" fmla="*/ 23 w 48"/>
                <a:gd name="T3" fmla="*/ 24 h 32"/>
                <a:gd name="T4" fmla="*/ 31 w 48"/>
                <a:gd name="T5" fmla="*/ 24 h 32"/>
                <a:gd name="T6" fmla="*/ 38 w 48"/>
                <a:gd name="T7" fmla="*/ 22 h 32"/>
                <a:gd name="T8" fmla="*/ 41 w 48"/>
                <a:gd name="T9" fmla="*/ 20 h 32"/>
                <a:gd name="T10" fmla="*/ 42 w 48"/>
                <a:gd name="T11" fmla="*/ 17 h 32"/>
                <a:gd name="T12" fmla="*/ 41 w 48"/>
                <a:gd name="T13" fmla="*/ 14 h 32"/>
                <a:gd name="T14" fmla="*/ 38 w 48"/>
                <a:gd name="T15" fmla="*/ 11 h 32"/>
                <a:gd name="T16" fmla="*/ 35 w 48"/>
                <a:gd name="T17" fmla="*/ 10 h 32"/>
                <a:gd name="T18" fmla="*/ 31 w 48"/>
                <a:gd name="T19" fmla="*/ 8 h 32"/>
                <a:gd name="T20" fmla="*/ 28 w 48"/>
                <a:gd name="T21" fmla="*/ 6 h 32"/>
                <a:gd name="T22" fmla="*/ 30 w 48"/>
                <a:gd name="T23" fmla="*/ 3 h 32"/>
                <a:gd name="T24" fmla="*/ 37 w 48"/>
                <a:gd name="T25" fmla="*/ 6 h 32"/>
                <a:gd name="T26" fmla="*/ 45 w 48"/>
                <a:gd name="T27" fmla="*/ 11 h 32"/>
                <a:gd name="T28" fmla="*/ 48 w 48"/>
                <a:gd name="T29" fmla="*/ 18 h 32"/>
                <a:gd name="T30" fmla="*/ 46 w 48"/>
                <a:gd name="T31" fmla="*/ 24 h 32"/>
                <a:gd name="T32" fmla="*/ 42 w 48"/>
                <a:gd name="T33" fmla="*/ 30 h 32"/>
                <a:gd name="T34" fmla="*/ 35 w 48"/>
                <a:gd name="T35" fmla="*/ 32 h 32"/>
                <a:gd name="T36" fmla="*/ 27 w 48"/>
                <a:gd name="T37" fmla="*/ 32 h 32"/>
                <a:gd name="T38" fmla="*/ 17 w 48"/>
                <a:gd name="T39" fmla="*/ 30 h 32"/>
                <a:gd name="T40" fmla="*/ 7 w 48"/>
                <a:gd name="T41" fmla="*/ 25 h 32"/>
                <a:gd name="T42" fmla="*/ 3 w 48"/>
                <a:gd name="T43" fmla="*/ 21 h 32"/>
                <a:gd name="T44" fmla="*/ 0 w 48"/>
                <a:gd name="T45" fmla="*/ 15 h 32"/>
                <a:gd name="T46" fmla="*/ 0 w 48"/>
                <a:gd name="T47" fmla="*/ 10 h 32"/>
                <a:gd name="T48" fmla="*/ 3 w 48"/>
                <a:gd name="T49" fmla="*/ 6 h 32"/>
                <a:gd name="T50" fmla="*/ 7 w 48"/>
                <a:gd name="T51" fmla="*/ 3 h 32"/>
                <a:gd name="T52" fmla="*/ 11 w 48"/>
                <a:gd name="T53" fmla="*/ 1 h 32"/>
                <a:gd name="T54" fmla="*/ 17 w 48"/>
                <a:gd name="T55" fmla="*/ 0 h 32"/>
                <a:gd name="T56" fmla="*/ 21 w 48"/>
                <a:gd name="T57" fmla="*/ 0 h 32"/>
                <a:gd name="T58" fmla="*/ 24 w 48"/>
                <a:gd name="T59" fmla="*/ 1 h 32"/>
                <a:gd name="T60" fmla="*/ 25 w 48"/>
                <a:gd name="T61" fmla="*/ 3 h 32"/>
                <a:gd name="T62" fmla="*/ 24 w 48"/>
                <a:gd name="T63" fmla="*/ 6 h 32"/>
                <a:gd name="T64" fmla="*/ 20 w 48"/>
                <a:gd name="T65" fmla="*/ 6 h 32"/>
                <a:gd name="T66" fmla="*/ 14 w 48"/>
                <a:gd name="T67" fmla="*/ 7 h 32"/>
                <a:gd name="T68" fmla="*/ 8 w 48"/>
                <a:gd name="T69" fmla="*/ 11 h 32"/>
                <a:gd name="T70" fmla="*/ 7 w 48"/>
                <a:gd name="T71" fmla="*/ 15 h 32"/>
                <a:gd name="T72" fmla="*/ 13 w 48"/>
                <a:gd name="T73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32">
                  <a:moveTo>
                    <a:pt x="13" y="21"/>
                  </a:moveTo>
                  <a:lnTo>
                    <a:pt x="23" y="24"/>
                  </a:lnTo>
                  <a:lnTo>
                    <a:pt x="31" y="24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42" y="17"/>
                  </a:lnTo>
                  <a:lnTo>
                    <a:pt x="41" y="14"/>
                  </a:lnTo>
                  <a:lnTo>
                    <a:pt x="38" y="11"/>
                  </a:lnTo>
                  <a:lnTo>
                    <a:pt x="35" y="10"/>
                  </a:lnTo>
                  <a:lnTo>
                    <a:pt x="31" y="8"/>
                  </a:lnTo>
                  <a:lnTo>
                    <a:pt x="28" y="6"/>
                  </a:lnTo>
                  <a:lnTo>
                    <a:pt x="30" y="3"/>
                  </a:lnTo>
                  <a:lnTo>
                    <a:pt x="37" y="6"/>
                  </a:lnTo>
                  <a:lnTo>
                    <a:pt x="45" y="11"/>
                  </a:lnTo>
                  <a:lnTo>
                    <a:pt x="48" y="18"/>
                  </a:lnTo>
                  <a:lnTo>
                    <a:pt x="46" y="24"/>
                  </a:lnTo>
                  <a:lnTo>
                    <a:pt x="42" y="30"/>
                  </a:lnTo>
                  <a:lnTo>
                    <a:pt x="35" y="32"/>
                  </a:lnTo>
                  <a:lnTo>
                    <a:pt x="27" y="32"/>
                  </a:lnTo>
                  <a:lnTo>
                    <a:pt x="17" y="30"/>
                  </a:lnTo>
                  <a:lnTo>
                    <a:pt x="7" y="25"/>
                  </a:lnTo>
                  <a:lnTo>
                    <a:pt x="3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6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4" y="7"/>
                  </a:lnTo>
                  <a:lnTo>
                    <a:pt x="8" y="11"/>
                  </a:lnTo>
                  <a:lnTo>
                    <a:pt x="7" y="15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63" name="Freeform 135"/>
            <p:cNvSpPr/>
            <p:nvPr/>
          </p:nvSpPr>
          <p:spPr bwMode="auto">
            <a:xfrm>
              <a:off x="5164" y="338"/>
              <a:ext cx="61" cy="111"/>
            </a:xfrm>
            <a:custGeom>
              <a:avLst/>
              <a:gdLst>
                <a:gd name="T0" fmla="*/ 82 w 121"/>
                <a:gd name="T1" fmla="*/ 204 h 222"/>
                <a:gd name="T2" fmla="*/ 72 w 121"/>
                <a:gd name="T3" fmla="*/ 183 h 222"/>
                <a:gd name="T4" fmla="*/ 55 w 121"/>
                <a:gd name="T5" fmla="*/ 169 h 222"/>
                <a:gd name="T6" fmla="*/ 37 w 121"/>
                <a:gd name="T7" fmla="*/ 157 h 222"/>
                <a:gd name="T8" fmla="*/ 21 w 121"/>
                <a:gd name="T9" fmla="*/ 139 h 222"/>
                <a:gd name="T10" fmla="*/ 18 w 121"/>
                <a:gd name="T11" fmla="*/ 115 h 222"/>
                <a:gd name="T12" fmla="*/ 17 w 121"/>
                <a:gd name="T13" fmla="*/ 100 h 222"/>
                <a:gd name="T14" fmla="*/ 3 w 121"/>
                <a:gd name="T15" fmla="*/ 80 h 222"/>
                <a:gd name="T16" fmla="*/ 1 w 121"/>
                <a:gd name="T17" fmla="*/ 55 h 222"/>
                <a:gd name="T18" fmla="*/ 13 w 121"/>
                <a:gd name="T19" fmla="*/ 36 h 222"/>
                <a:gd name="T20" fmla="*/ 28 w 121"/>
                <a:gd name="T21" fmla="*/ 29 h 222"/>
                <a:gd name="T22" fmla="*/ 42 w 121"/>
                <a:gd name="T23" fmla="*/ 26 h 222"/>
                <a:gd name="T24" fmla="*/ 54 w 121"/>
                <a:gd name="T25" fmla="*/ 19 h 222"/>
                <a:gd name="T26" fmla="*/ 69 w 121"/>
                <a:gd name="T27" fmla="*/ 2 h 222"/>
                <a:gd name="T28" fmla="*/ 96 w 121"/>
                <a:gd name="T29" fmla="*/ 1 h 222"/>
                <a:gd name="T30" fmla="*/ 113 w 121"/>
                <a:gd name="T31" fmla="*/ 11 h 222"/>
                <a:gd name="T32" fmla="*/ 121 w 121"/>
                <a:gd name="T33" fmla="*/ 22 h 222"/>
                <a:gd name="T34" fmla="*/ 117 w 121"/>
                <a:gd name="T35" fmla="*/ 28 h 222"/>
                <a:gd name="T36" fmla="*/ 107 w 121"/>
                <a:gd name="T37" fmla="*/ 19 h 222"/>
                <a:gd name="T38" fmla="*/ 92 w 121"/>
                <a:gd name="T39" fmla="*/ 11 h 222"/>
                <a:gd name="T40" fmla="*/ 76 w 121"/>
                <a:gd name="T41" fmla="*/ 11 h 222"/>
                <a:gd name="T42" fmla="*/ 63 w 121"/>
                <a:gd name="T43" fmla="*/ 19 h 222"/>
                <a:gd name="T44" fmla="*/ 52 w 121"/>
                <a:gd name="T45" fmla="*/ 35 h 222"/>
                <a:gd name="T46" fmla="*/ 42 w 121"/>
                <a:gd name="T47" fmla="*/ 38 h 222"/>
                <a:gd name="T48" fmla="*/ 34 w 121"/>
                <a:gd name="T49" fmla="*/ 39 h 222"/>
                <a:gd name="T50" fmla="*/ 18 w 121"/>
                <a:gd name="T51" fmla="*/ 50 h 222"/>
                <a:gd name="T52" fmla="*/ 18 w 121"/>
                <a:gd name="T53" fmla="*/ 81 h 222"/>
                <a:gd name="T54" fmla="*/ 31 w 121"/>
                <a:gd name="T55" fmla="*/ 97 h 222"/>
                <a:gd name="T56" fmla="*/ 31 w 121"/>
                <a:gd name="T57" fmla="*/ 111 h 222"/>
                <a:gd name="T58" fmla="*/ 27 w 121"/>
                <a:gd name="T59" fmla="*/ 124 h 222"/>
                <a:gd name="T60" fmla="*/ 32 w 121"/>
                <a:gd name="T61" fmla="*/ 138 h 222"/>
                <a:gd name="T62" fmla="*/ 52 w 121"/>
                <a:gd name="T63" fmla="*/ 157 h 222"/>
                <a:gd name="T64" fmla="*/ 83 w 121"/>
                <a:gd name="T65" fmla="*/ 183 h 222"/>
                <a:gd name="T66" fmla="*/ 89 w 121"/>
                <a:gd name="T67" fmla="*/ 215 h 222"/>
                <a:gd name="T68" fmla="*/ 83 w 121"/>
                <a:gd name="T69" fmla="*/ 2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" h="222">
                  <a:moveTo>
                    <a:pt x="83" y="217"/>
                  </a:moveTo>
                  <a:lnTo>
                    <a:pt x="82" y="204"/>
                  </a:lnTo>
                  <a:lnTo>
                    <a:pt x="78" y="193"/>
                  </a:lnTo>
                  <a:lnTo>
                    <a:pt x="72" y="183"/>
                  </a:lnTo>
                  <a:lnTo>
                    <a:pt x="63" y="176"/>
                  </a:lnTo>
                  <a:lnTo>
                    <a:pt x="55" y="169"/>
                  </a:lnTo>
                  <a:lnTo>
                    <a:pt x="47" y="163"/>
                  </a:lnTo>
                  <a:lnTo>
                    <a:pt x="37" y="157"/>
                  </a:lnTo>
                  <a:lnTo>
                    <a:pt x="30" y="152"/>
                  </a:lnTo>
                  <a:lnTo>
                    <a:pt x="21" y="139"/>
                  </a:lnTo>
                  <a:lnTo>
                    <a:pt x="18" y="126"/>
                  </a:lnTo>
                  <a:lnTo>
                    <a:pt x="18" y="115"/>
                  </a:lnTo>
                  <a:lnTo>
                    <a:pt x="20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3" y="80"/>
                  </a:lnTo>
                  <a:lnTo>
                    <a:pt x="0" y="69"/>
                  </a:lnTo>
                  <a:lnTo>
                    <a:pt x="1" y="55"/>
                  </a:lnTo>
                  <a:lnTo>
                    <a:pt x="6" y="43"/>
                  </a:lnTo>
                  <a:lnTo>
                    <a:pt x="13" y="36"/>
                  </a:lnTo>
                  <a:lnTo>
                    <a:pt x="20" y="32"/>
                  </a:lnTo>
                  <a:lnTo>
                    <a:pt x="28" y="29"/>
                  </a:lnTo>
                  <a:lnTo>
                    <a:pt x="35" y="28"/>
                  </a:lnTo>
                  <a:lnTo>
                    <a:pt x="42" y="26"/>
                  </a:lnTo>
                  <a:lnTo>
                    <a:pt x="48" y="25"/>
                  </a:lnTo>
                  <a:lnTo>
                    <a:pt x="54" y="19"/>
                  </a:lnTo>
                  <a:lnTo>
                    <a:pt x="61" y="11"/>
                  </a:lnTo>
                  <a:lnTo>
                    <a:pt x="69" y="2"/>
                  </a:lnTo>
                  <a:lnTo>
                    <a:pt x="85" y="0"/>
                  </a:lnTo>
                  <a:lnTo>
                    <a:pt x="96" y="1"/>
                  </a:lnTo>
                  <a:lnTo>
                    <a:pt x="104" y="5"/>
                  </a:lnTo>
                  <a:lnTo>
                    <a:pt x="113" y="11"/>
                  </a:lnTo>
                  <a:lnTo>
                    <a:pt x="120" y="18"/>
                  </a:lnTo>
                  <a:lnTo>
                    <a:pt x="121" y="22"/>
                  </a:lnTo>
                  <a:lnTo>
                    <a:pt x="120" y="26"/>
                  </a:lnTo>
                  <a:lnTo>
                    <a:pt x="117" y="28"/>
                  </a:lnTo>
                  <a:lnTo>
                    <a:pt x="113" y="25"/>
                  </a:lnTo>
                  <a:lnTo>
                    <a:pt x="107" y="19"/>
                  </a:lnTo>
                  <a:lnTo>
                    <a:pt x="100" y="14"/>
                  </a:lnTo>
                  <a:lnTo>
                    <a:pt x="92" y="11"/>
                  </a:lnTo>
                  <a:lnTo>
                    <a:pt x="83" y="9"/>
                  </a:lnTo>
                  <a:lnTo>
                    <a:pt x="76" y="11"/>
                  </a:lnTo>
                  <a:lnTo>
                    <a:pt x="69" y="14"/>
                  </a:lnTo>
                  <a:lnTo>
                    <a:pt x="63" y="19"/>
                  </a:lnTo>
                  <a:lnTo>
                    <a:pt x="58" y="28"/>
                  </a:lnTo>
                  <a:lnTo>
                    <a:pt x="52" y="35"/>
                  </a:lnTo>
                  <a:lnTo>
                    <a:pt x="47" y="38"/>
                  </a:lnTo>
                  <a:lnTo>
                    <a:pt x="42" y="38"/>
                  </a:lnTo>
                  <a:lnTo>
                    <a:pt x="39" y="38"/>
                  </a:lnTo>
                  <a:lnTo>
                    <a:pt x="34" y="39"/>
                  </a:lnTo>
                  <a:lnTo>
                    <a:pt x="25" y="43"/>
                  </a:lnTo>
                  <a:lnTo>
                    <a:pt x="18" y="50"/>
                  </a:lnTo>
                  <a:lnTo>
                    <a:pt x="16" y="66"/>
                  </a:lnTo>
                  <a:lnTo>
                    <a:pt x="18" y="81"/>
                  </a:lnTo>
                  <a:lnTo>
                    <a:pt x="24" y="91"/>
                  </a:lnTo>
                  <a:lnTo>
                    <a:pt x="31" y="97"/>
                  </a:lnTo>
                  <a:lnTo>
                    <a:pt x="32" y="104"/>
                  </a:lnTo>
                  <a:lnTo>
                    <a:pt x="31" y="111"/>
                  </a:lnTo>
                  <a:lnTo>
                    <a:pt x="28" y="118"/>
                  </a:lnTo>
                  <a:lnTo>
                    <a:pt x="27" y="124"/>
                  </a:lnTo>
                  <a:lnTo>
                    <a:pt x="28" y="131"/>
                  </a:lnTo>
                  <a:lnTo>
                    <a:pt x="32" y="138"/>
                  </a:lnTo>
                  <a:lnTo>
                    <a:pt x="41" y="148"/>
                  </a:lnTo>
                  <a:lnTo>
                    <a:pt x="52" y="157"/>
                  </a:lnTo>
                  <a:lnTo>
                    <a:pt x="69" y="169"/>
                  </a:lnTo>
                  <a:lnTo>
                    <a:pt x="83" y="183"/>
                  </a:lnTo>
                  <a:lnTo>
                    <a:pt x="89" y="201"/>
                  </a:lnTo>
                  <a:lnTo>
                    <a:pt x="89" y="215"/>
                  </a:lnTo>
                  <a:lnTo>
                    <a:pt x="87" y="222"/>
                  </a:lnTo>
                  <a:lnTo>
                    <a:pt x="83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64" name="Freeform 136"/>
            <p:cNvSpPr/>
            <p:nvPr/>
          </p:nvSpPr>
          <p:spPr bwMode="auto">
            <a:xfrm>
              <a:off x="5204" y="348"/>
              <a:ext cx="91" cy="100"/>
            </a:xfrm>
            <a:custGeom>
              <a:avLst/>
              <a:gdLst>
                <a:gd name="T0" fmla="*/ 57 w 182"/>
                <a:gd name="T1" fmla="*/ 9 h 202"/>
                <a:gd name="T2" fmla="*/ 71 w 182"/>
                <a:gd name="T3" fmla="*/ 2 h 202"/>
                <a:gd name="T4" fmla="*/ 83 w 182"/>
                <a:gd name="T5" fmla="*/ 0 h 202"/>
                <a:gd name="T6" fmla="*/ 93 w 182"/>
                <a:gd name="T7" fmla="*/ 2 h 202"/>
                <a:gd name="T8" fmla="*/ 105 w 182"/>
                <a:gd name="T9" fmla="*/ 9 h 202"/>
                <a:gd name="T10" fmla="*/ 123 w 182"/>
                <a:gd name="T11" fmla="*/ 26 h 202"/>
                <a:gd name="T12" fmla="*/ 147 w 182"/>
                <a:gd name="T13" fmla="*/ 34 h 202"/>
                <a:gd name="T14" fmla="*/ 165 w 182"/>
                <a:gd name="T15" fmla="*/ 44 h 202"/>
                <a:gd name="T16" fmla="*/ 175 w 182"/>
                <a:gd name="T17" fmla="*/ 55 h 202"/>
                <a:gd name="T18" fmla="*/ 179 w 182"/>
                <a:gd name="T19" fmla="*/ 65 h 202"/>
                <a:gd name="T20" fmla="*/ 182 w 182"/>
                <a:gd name="T21" fmla="*/ 81 h 202"/>
                <a:gd name="T22" fmla="*/ 175 w 182"/>
                <a:gd name="T23" fmla="*/ 93 h 202"/>
                <a:gd name="T24" fmla="*/ 169 w 182"/>
                <a:gd name="T25" fmla="*/ 98 h 202"/>
                <a:gd name="T26" fmla="*/ 168 w 182"/>
                <a:gd name="T27" fmla="*/ 107 h 202"/>
                <a:gd name="T28" fmla="*/ 176 w 182"/>
                <a:gd name="T29" fmla="*/ 124 h 202"/>
                <a:gd name="T30" fmla="*/ 166 w 182"/>
                <a:gd name="T31" fmla="*/ 150 h 202"/>
                <a:gd name="T32" fmla="*/ 151 w 182"/>
                <a:gd name="T33" fmla="*/ 165 h 202"/>
                <a:gd name="T34" fmla="*/ 133 w 182"/>
                <a:gd name="T35" fmla="*/ 178 h 202"/>
                <a:gd name="T36" fmla="*/ 106 w 182"/>
                <a:gd name="T37" fmla="*/ 184 h 202"/>
                <a:gd name="T38" fmla="*/ 89 w 182"/>
                <a:gd name="T39" fmla="*/ 195 h 202"/>
                <a:gd name="T40" fmla="*/ 81 w 182"/>
                <a:gd name="T41" fmla="*/ 201 h 202"/>
                <a:gd name="T42" fmla="*/ 71 w 182"/>
                <a:gd name="T43" fmla="*/ 202 h 202"/>
                <a:gd name="T44" fmla="*/ 71 w 182"/>
                <a:gd name="T45" fmla="*/ 198 h 202"/>
                <a:gd name="T46" fmla="*/ 82 w 182"/>
                <a:gd name="T47" fmla="*/ 195 h 202"/>
                <a:gd name="T48" fmla="*/ 95 w 182"/>
                <a:gd name="T49" fmla="*/ 182 h 202"/>
                <a:gd name="T50" fmla="*/ 112 w 182"/>
                <a:gd name="T51" fmla="*/ 177 h 202"/>
                <a:gd name="T52" fmla="*/ 123 w 182"/>
                <a:gd name="T53" fmla="*/ 174 h 202"/>
                <a:gd name="T54" fmla="*/ 143 w 182"/>
                <a:gd name="T55" fmla="*/ 164 h 202"/>
                <a:gd name="T56" fmla="*/ 161 w 182"/>
                <a:gd name="T57" fmla="*/ 140 h 202"/>
                <a:gd name="T58" fmla="*/ 169 w 182"/>
                <a:gd name="T59" fmla="*/ 123 h 202"/>
                <a:gd name="T60" fmla="*/ 162 w 182"/>
                <a:gd name="T61" fmla="*/ 106 h 202"/>
                <a:gd name="T62" fmla="*/ 162 w 182"/>
                <a:gd name="T63" fmla="*/ 93 h 202"/>
                <a:gd name="T64" fmla="*/ 171 w 182"/>
                <a:gd name="T65" fmla="*/ 83 h 202"/>
                <a:gd name="T66" fmla="*/ 175 w 182"/>
                <a:gd name="T67" fmla="*/ 72 h 202"/>
                <a:gd name="T68" fmla="*/ 169 w 182"/>
                <a:gd name="T69" fmla="*/ 58 h 202"/>
                <a:gd name="T70" fmla="*/ 148 w 182"/>
                <a:gd name="T71" fmla="*/ 44 h 202"/>
                <a:gd name="T72" fmla="*/ 117 w 182"/>
                <a:gd name="T73" fmla="*/ 36 h 202"/>
                <a:gd name="T74" fmla="*/ 102 w 182"/>
                <a:gd name="T75" fmla="*/ 21 h 202"/>
                <a:gd name="T76" fmla="*/ 93 w 182"/>
                <a:gd name="T77" fmla="*/ 14 h 202"/>
                <a:gd name="T78" fmla="*/ 74 w 182"/>
                <a:gd name="T79" fmla="*/ 12 h 202"/>
                <a:gd name="T80" fmla="*/ 48 w 182"/>
                <a:gd name="T81" fmla="*/ 30 h 202"/>
                <a:gd name="T82" fmla="*/ 33 w 182"/>
                <a:gd name="T83" fmla="*/ 55 h 202"/>
                <a:gd name="T84" fmla="*/ 36 w 182"/>
                <a:gd name="T85" fmla="*/ 85 h 202"/>
                <a:gd name="T86" fmla="*/ 24 w 182"/>
                <a:gd name="T87" fmla="*/ 102 h 202"/>
                <a:gd name="T88" fmla="*/ 12 w 182"/>
                <a:gd name="T89" fmla="*/ 112 h 202"/>
                <a:gd name="T90" fmla="*/ 10 w 182"/>
                <a:gd name="T91" fmla="*/ 127 h 202"/>
                <a:gd name="T92" fmla="*/ 17 w 182"/>
                <a:gd name="T93" fmla="*/ 147 h 202"/>
                <a:gd name="T94" fmla="*/ 20 w 182"/>
                <a:gd name="T95" fmla="*/ 178 h 202"/>
                <a:gd name="T96" fmla="*/ 13 w 182"/>
                <a:gd name="T97" fmla="*/ 182 h 202"/>
                <a:gd name="T98" fmla="*/ 14 w 182"/>
                <a:gd name="T99" fmla="*/ 169 h 202"/>
                <a:gd name="T100" fmla="*/ 12 w 182"/>
                <a:gd name="T101" fmla="*/ 154 h 202"/>
                <a:gd name="T102" fmla="*/ 2 w 182"/>
                <a:gd name="T103" fmla="*/ 129 h 202"/>
                <a:gd name="T104" fmla="*/ 6 w 182"/>
                <a:gd name="T105" fmla="*/ 109 h 202"/>
                <a:gd name="T106" fmla="*/ 23 w 182"/>
                <a:gd name="T107" fmla="*/ 88 h 202"/>
                <a:gd name="T108" fmla="*/ 21 w 182"/>
                <a:gd name="T109" fmla="*/ 72 h 202"/>
                <a:gd name="T110" fmla="*/ 19 w 182"/>
                <a:gd name="T111" fmla="*/ 57 h 202"/>
                <a:gd name="T112" fmla="*/ 27 w 182"/>
                <a:gd name="T113" fmla="*/ 41 h 202"/>
                <a:gd name="T114" fmla="*/ 43 w 182"/>
                <a:gd name="T115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" h="202">
                  <a:moveTo>
                    <a:pt x="50" y="14"/>
                  </a:moveTo>
                  <a:lnTo>
                    <a:pt x="57" y="9"/>
                  </a:lnTo>
                  <a:lnTo>
                    <a:pt x="64" y="3"/>
                  </a:lnTo>
                  <a:lnTo>
                    <a:pt x="71" y="2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3" y="2"/>
                  </a:lnTo>
                  <a:lnTo>
                    <a:pt x="97" y="3"/>
                  </a:lnTo>
                  <a:lnTo>
                    <a:pt x="105" y="9"/>
                  </a:lnTo>
                  <a:lnTo>
                    <a:pt x="113" y="17"/>
                  </a:lnTo>
                  <a:lnTo>
                    <a:pt x="123" y="26"/>
                  </a:lnTo>
                  <a:lnTo>
                    <a:pt x="133" y="30"/>
                  </a:lnTo>
                  <a:lnTo>
                    <a:pt x="147" y="34"/>
                  </a:lnTo>
                  <a:lnTo>
                    <a:pt x="158" y="38"/>
                  </a:lnTo>
                  <a:lnTo>
                    <a:pt x="165" y="44"/>
                  </a:lnTo>
                  <a:lnTo>
                    <a:pt x="171" y="50"/>
                  </a:lnTo>
                  <a:lnTo>
                    <a:pt x="175" y="55"/>
                  </a:lnTo>
                  <a:lnTo>
                    <a:pt x="176" y="61"/>
                  </a:lnTo>
                  <a:lnTo>
                    <a:pt x="179" y="65"/>
                  </a:lnTo>
                  <a:lnTo>
                    <a:pt x="181" y="71"/>
                  </a:lnTo>
                  <a:lnTo>
                    <a:pt x="182" y="81"/>
                  </a:lnTo>
                  <a:lnTo>
                    <a:pt x="179" y="88"/>
                  </a:lnTo>
                  <a:lnTo>
                    <a:pt x="175" y="93"/>
                  </a:lnTo>
                  <a:lnTo>
                    <a:pt x="172" y="96"/>
                  </a:lnTo>
                  <a:lnTo>
                    <a:pt x="169" y="98"/>
                  </a:lnTo>
                  <a:lnTo>
                    <a:pt x="168" y="102"/>
                  </a:lnTo>
                  <a:lnTo>
                    <a:pt x="168" y="107"/>
                  </a:lnTo>
                  <a:lnTo>
                    <a:pt x="174" y="114"/>
                  </a:lnTo>
                  <a:lnTo>
                    <a:pt x="176" y="124"/>
                  </a:lnTo>
                  <a:lnTo>
                    <a:pt x="174" y="137"/>
                  </a:lnTo>
                  <a:lnTo>
                    <a:pt x="166" y="150"/>
                  </a:lnTo>
                  <a:lnTo>
                    <a:pt x="158" y="158"/>
                  </a:lnTo>
                  <a:lnTo>
                    <a:pt x="151" y="165"/>
                  </a:lnTo>
                  <a:lnTo>
                    <a:pt x="143" y="172"/>
                  </a:lnTo>
                  <a:lnTo>
                    <a:pt x="133" y="178"/>
                  </a:lnTo>
                  <a:lnTo>
                    <a:pt x="120" y="181"/>
                  </a:lnTo>
                  <a:lnTo>
                    <a:pt x="106" y="184"/>
                  </a:lnTo>
                  <a:lnTo>
                    <a:pt x="96" y="189"/>
                  </a:lnTo>
                  <a:lnTo>
                    <a:pt x="89" y="195"/>
                  </a:lnTo>
                  <a:lnTo>
                    <a:pt x="85" y="199"/>
                  </a:lnTo>
                  <a:lnTo>
                    <a:pt x="81" y="201"/>
                  </a:lnTo>
                  <a:lnTo>
                    <a:pt x="75" y="202"/>
                  </a:lnTo>
                  <a:lnTo>
                    <a:pt x="71" y="202"/>
                  </a:lnTo>
                  <a:lnTo>
                    <a:pt x="69" y="199"/>
                  </a:lnTo>
                  <a:lnTo>
                    <a:pt x="71" y="198"/>
                  </a:lnTo>
                  <a:lnTo>
                    <a:pt x="76" y="196"/>
                  </a:lnTo>
                  <a:lnTo>
                    <a:pt x="82" y="195"/>
                  </a:lnTo>
                  <a:lnTo>
                    <a:pt x="88" y="189"/>
                  </a:lnTo>
                  <a:lnTo>
                    <a:pt x="95" y="182"/>
                  </a:lnTo>
                  <a:lnTo>
                    <a:pt x="103" y="178"/>
                  </a:lnTo>
                  <a:lnTo>
                    <a:pt x="112" y="177"/>
                  </a:lnTo>
                  <a:lnTo>
                    <a:pt x="117" y="175"/>
                  </a:lnTo>
                  <a:lnTo>
                    <a:pt x="123" y="174"/>
                  </a:lnTo>
                  <a:lnTo>
                    <a:pt x="133" y="171"/>
                  </a:lnTo>
                  <a:lnTo>
                    <a:pt x="143" y="164"/>
                  </a:lnTo>
                  <a:lnTo>
                    <a:pt x="152" y="153"/>
                  </a:lnTo>
                  <a:lnTo>
                    <a:pt x="161" y="140"/>
                  </a:lnTo>
                  <a:lnTo>
                    <a:pt x="166" y="131"/>
                  </a:lnTo>
                  <a:lnTo>
                    <a:pt x="169" y="123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66" y="89"/>
                  </a:lnTo>
                  <a:lnTo>
                    <a:pt x="171" y="83"/>
                  </a:lnTo>
                  <a:lnTo>
                    <a:pt x="175" y="78"/>
                  </a:lnTo>
                  <a:lnTo>
                    <a:pt x="175" y="72"/>
                  </a:lnTo>
                  <a:lnTo>
                    <a:pt x="174" y="65"/>
                  </a:lnTo>
                  <a:lnTo>
                    <a:pt x="169" y="58"/>
                  </a:lnTo>
                  <a:lnTo>
                    <a:pt x="161" y="50"/>
                  </a:lnTo>
                  <a:lnTo>
                    <a:pt x="148" y="44"/>
                  </a:lnTo>
                  <a:lnTo>
                    <a:pt x="133" y="40"/>
                  </a:lnTo>
                  <a:lnTo>
                    <a:pt x="117" y="36"/>
                  </a:lnTo>
                  <a:lnTo>
                    <a:pt x="107" y="28"/>
                  </a:lnTo>
                  <a:lnTo>
                    <a:pt x="102" y="21"/>
                  </a:lnTo>
                  <a:lnTo>
                    <a:pt x="97" y="17"/>
                  </a:lnTo>
                  <a:lnTo>
                    <a:pt x="93" y="14"/>
                  </a:lnTo>
                  <a:lnTo>
                    <a:pt x="85" y="12"/>
                  </a:lnTo>
                  <a:lnTo>
                    <a:pt x="74" y="12"/>
                  </a:lnTo>
                  <a:lnTo>
                    <a:pt x="61" y="19"/>
                  </a:lnTo>
                  <a:lnTo>
                    <a:pt x="48" y="30"/>
                  </a:lnTo>
                  <a:lnTo>
                    <a:pt x="38" y="41"/>
                  </a:lnTo>
                  <a:lnTo>
                    <a:pt x="33" y="55"/>
                  </a:lnTo>
                  <a:lnTo>
                    <a:pt x="36" y="74"/>
                  </a:lnTo>
                  <a:lnTo>
                    <a:pt x="36" y="85"/>
                  </a:lnTo>
                  <a:lnTo>
                    <a:pt x="31" y="95"/>
                  </a:lnTo>
                  <a:lnTo>
                    <a:pt x="24" y="102"/>
                  </a:lnTo>
                  <a:lnTo>
                    <a:pt x="16" y="107"/>
                  </a:lnTo>
                  <a:lnTo>
                    <a:pt x="12" y="112"/>
                  </a:lnTo>
                  <a:lnTo>
                    <a:pt x="9" y="119"/>
                  </a:lnTo>
                  <a:lnTo>
                    <a:pt x="10" y="127"/>
                  </a:lnTo>
                  <a:lnTo>
                    <a:pt x="13" y="136"/>
                  </a:lnTo>
                  <a:lnTo>
                    <a:pt x="17" y="147"/>
                  </a:lnTo>
                  <a:lnTo>
                    <a:pt x="20" y="164"/>
                  </a:lnTo>
                  <a:lnTo>
                    <a:pt x="20" y="178"/>
                  </a:lnTo>
                  <a:lnTo>
                    <a:pt x="17" y="185"/>
                  </a:lnTo>
                  <a:lnTo>
                    <a:pt x="13" y="182"/>
                  </a:lnTo>
                  <a:lnTo>
                    <a:pt x="14" y="178"/>
                  </a:lnTo>
                  <a:lnTo>
                    <a:pt x="14" y="169"/>
                  </a:lnTo>
                  <a:lnTo>
                    <a:pt x="14" y="162"/>
                  </a:lnTo>
                  <a:lnTo>
                    <a:pt x="12" y="154"/>
                  </a:lnTo>
                  <a:lnTo>
                    <a:pt x="6" y="141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6" y="109"/>
                  </a:lnTo>
                  <a:lnTo>
                    <a:pt x="14" y="98"/>
                  </a:lnTo>
                  <a:lnTo>
                    <a:pt x="23" y="88"/>
                  </a:lnTo>
                  <a:lnTo>
                    <a:pt x="24" y="79"/>
                  </a:lnTo>
                  <a:lnTo>
                    <a:pt x="21" y="72"/>
                  </a:lnTo>
                  <a:lnTo>
                    <a:pt x="20" y="65"/>
                  </a:lnTo>
                  <a:lnTo>
                    <a:pt x="19" y="57"/>
                  </a:lnTo>
                  <a:lnTo>
                    <a:pt x="21" y="50"/>
                  </a:lnTo>
                  <a:lnTo>
                    <a:pt x="27" y="41"/>
                  </a:lnTo>
                  <a:lnTo>
                    <a:pt x="34" y="31"/>
                  </a:lnTo>
                  <a:lnTo>
                    <a:pt x="43" y="21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65" name="Freeform 137"/>
            <p:cNvSpPr/>
            <p:nvPr/>
          </p:nvSpPr>
          <p:spPr bwMode="auto">
            <a:xfrm>
              <a:off x="5239" y="400"/>
              <a:ext cx="80" cy="65"/>
            </a:xfrm>
            <a:custGeom>
              <a:avLst/>
              <a:gdLst>
                <a:gd name="T0" fmla="*/ 0 w 161"/>
                <a:gd name="T1" fmla="*/ 128 h 129"/>
                <a:gd name="T2" fmla="*/ 3 w 161"/>
                <a:gd name="T3" fmla="*/ 128 h 129"/>
                <a:gd name="T4" fmla="*/ 9 w 161"/>
                <a:gd name="T5" fmla="*/ 127 h 129"/>
                <a:gd name="T6" fmla="*/ 28 w 161"/>
                <a:gd name="T7" fmla="*/ 117 h 129"/>
                <a:gd name="T8" fmla="*/ 41 w 161"/>
                <a:gd name="T9" fmla="*/ 118 h 129"/>
                <a:gd name="T10" fmla="*/ 51 w 161"/>
                <a:gd name="T11" fmla="*/ 119 h 129"/>
                <a:gd name="T12" fmla="*/ 65 w 161"/>
                <a:gd name="T13" fmla="*/ 119 h 129"/>
                <a:gd name="T14" fmla="*/ 78 w 161"/>
                <a:gd name="T15" fmla="*/ 117 h 129"/>
                <a:gd name="T16" fmla="*/ 90 w 161"/>
                <a:gd name="T17" fmla="*/ 108 h 129"/>
                <a:gd name="T18" fmla="*/ 105 w 161"/>
                <a:gd name="T19" fmla="*/ 108 h 129"/>
                <a:gd name="T20" fmla="*/ 114 w 161"/>
                <a:gd name="T21" fmla="*/ 105 h 129"/>
                <a:gd name="T22" fmla="*/ 126 w 161"/>
                <a:gd name="T23" fmla="*/ 97 h 129"/>
                <a:gd name="T24" fmla="*/ 141 w 161"/>
                <a:gd name="T25" fmla="*/ 94 h 129"/>
                <a:gd name="T26" fmla="*/ 155 w 161"/>
                <a:gd name="T27" fmla="*/ 76 h 129"/>
                <a:gd name="T28" fmla="*/ 152 w 161"/>
                <a:gd name="T29" fmla="*/ 57 h 129"/>
                <a:gd name="T30" fmla="*/ 155 w 161"/>
                <a:gd name="T31" fmla="*/ 42 h 129"/>
                <a:gd name="T32" fmla="*/ 161 w 161"/>
                <a:gd name="T33" fmla="*/ 26 h 129"/>
                <a:gd name="T34" fmla="*/ 144 w 161"/>
                <a:gd name="T35" fmla="*/ 2 h 129"/>
                <a:gd name="T36" fmla="*/ 123 w 161"/>
                <a:gd name="T37" fmla="*/ 1 h 129"/>
                <a:gd name="T38" fmla="*/ 130 w 161"/>
                <a:gd name="T39" fmla="*/ 5 h 129"/>
                <a:gd name="T40" fmla="*/ 141 w 161"/>
                <a:gd name="T41" fmla="*/ 9 h 129"/>
                <a:gd name="T42" fmla="*/ 154 w 161"/>
                <a:gd name="T43" fmla="*/ 21 h 129"/>
                <a:gd name="T44" fmla="*/ 152 w 161"/>
                <a:gd name="T45" fmla="*/ 33 h 129"/>
                <a:gd name="T46" fmla="*/ 145 w 161"/>
                <a:gd name="T47" fmla="*/ 52 h 129"/>
                <a:gd name="T48" fmla="*/ 147 w 161"/>
                <a:gd name="T49" fmla="*/ 69 h 129"/>
                <a:gd name="T50" fmla="*/ 143 w 161"/>
                <a:gd name="T51" fmla="*/ 81 h 129"/>
                <a:gd name="T52" fmla="*/ 131 w 161"/>
                <a:gd name="T53" fmla="*/ 87 h 129"/>
                <a:gd name="T54" fmla="*/ 119 w 161"/>
                <a:gd name="T55" fmla="*/ 91 h 129"/>
                <a:gd name="T56" fmla="*/ 106 w 161"/>
                <a:gd name="T57" fmla="*/ 101 h 129"/>
                <a:gd name="T58" fmla="*/ 95 w 161"/>
                <a:gd name="T59" fmla="*/ 104 h 129"/>
                <a:gd name="T60" fmla="*/ 86 w 161"/>
                <a:gd name="T61" fmla="*/ 105 h 129"/>
                <a:gd name="T62" fmla="*/ 72 w 161"/>
                <a:gd name="T63" fmla="*/ 112 h 129"/>
                <a:gd name="T64" fmla="*/ 52 w 161"/>
                <a:gd name="T65" fmla="*/ 111 h 129"/>
                <a:gd name="T66" fmla="*/ 37 w 161"/>
                <a:gd name="T67" fmla="*/ 108 h 129"/>
                <a:gd name="T68" fmla="*/ 27 w 161"/>
                <a:gd name="T69" fmla="*/ 111 h 129"/>
                <a:gd name="T70" fmla="*/ 10 w 161"/>
                <a:gd name="T71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" h="129">
                  <a:moveTo>
                    <a:pt x="0" y="127"/>
                  </a:moveTo>
                  <a:lnTo>
                    <a:pt x="0" y="128"/>
                  </a:lnTo>
                  <a:lnTo>
                    <a:pt x="2" y="128"/>
                  </a:lnTo>
                  <a:lnTo>
                    <a:pt x="3" y="128"/>
                  </a:lnTo>
                  <a:lnTo>
                    <a:pt x="5" y="129"/>
                  </a:lnTo>
                  <a:lnTo>
                    <a:pt x="9" y="127"/>
                  </a:lnTo>
                  <a:lnTo>
                    <a:pt x="17" y="121"/>
                  </a:lnTo>
                  <a:lnTo>
                    <a:pt x="28" y="117"/>
                  </a:lnTo>
                  <a:lnTo>
                    <a:pt x="37" y="117"/>
                  </a:lnTo>
                  <a:lnTo>
                    <a:pt x="41" y="118"/>
                  </a:lnTo>
                  <a:lnTo>
                    <a:pt x="45" y="119"/>
                  </a:lnTo>
                  <a:lnTo>
                    <a:pt x="51" y="119"/>
                  </a:lnTo>
                  <a:lnTo>
                    <a:pt x="58" y="119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8" y="117"/>
                  </a:lnTo>
                  <a:lnTo>
                    <a:pt x="82" y="114"/>
                  </a:lnTo>
                  <a:lnTo>
                    <a:pt x="90" y="108"/>
                  </a:lnTo>
                  <a:lnTo>
                    <a:pt x="97" y="107"/>
                  </a:lnTo>
                  <a:lnTo>
                    <a:pt x="105" y="108"/>
                  </a:lnTo>
                  <a:lnTo>
                    <a:pt x="109" y="108"/>
                  </a:lnTo>
                  <a:lnTo>
                    <a:pt x="114" y="105"/>
                  </a:lnTo>
                  <a:lnTo>
                    <a:pt x="119" y="100"/>
                  </a:lnTo>
                  <a:lnTo>
                    <a:pt x="126" y="97"/>
                  </a:lnTo>
                  <a:lnTo>
                    <a:pt x="133" y="96"/>
                  </a:lnTo>
                  <a:lnTo>
                    <a:pt x="141" y="94"/>
                  </a:lnTo>
                  <a:lnTo>
                    <a:pt x="150" y="87"/>
                  </a:lnTo>
                  <a:lnTo>
                    <a:pt x="155" y="76"/>
                  </a:lnTo>
                  <a:lnTo>
                    <a:pt x="154" y="63"/>
                  </a:lnTo>
                  <a:lnTo>
                    <a:pt x="152" y="57"/>
                  </a:lnTo>
                  <a:lnTo>
                    <a:pt x="154" y="49"/>
                  </a:lnTo>
                  <a:lnTo>
                    <a:pt x="155" y="42"/>
                  </a:lnTo>
                  <a:lnTo>
                    <a:pt x="158" y="36"/>
                  </a:lnTo>
                  <a:lnTo>
                    <a:pt x="161" y="26"/>
                  </a:lnTo>
                  <a:lnTo>
                    <a:pt x="157" y="12"/>
                  </a:lnTo>
                  <a:lnTo>
                    <a:pt x="144" y="2"/>
                  </a:lnTo>
                  <a:lnTo>
                    <a:pt x="124" y="0"/>
                  </a:lnTo>
                  <a:lnTo>
                    <a:pt x="123" y="1"/>
                  </a:lnTo>
                  <a:lnTo>
                    <a:pt x="126" y="2"/>
                  </a:lnTo>
                  <a:lnTo>
                    <a:pt x="130" y="5"/>
                  </a:lnTo>
                  <a:lnTo>
                    <a:pt x="135" y="7"/>
                  </a:lnTo>
                  <a:lnTo>
                    <a:pt x="141" y="9"/>
                  </a:lnTo>
                  <a:lnTo>
                    <a:pt x="148" y="14"/>
                  </a:lnTo>
                  <a:lnTo>
                    <a:pt x="154" y="21"/>
                  </a:lnTo>
                  <a:lnTo>
                    <a:pt x="155" y="26"/>
                  </a:lnTo>
                  <a:lnTo>
                    <a:pt x="152" y="33"/>
                  </a:lnTo>
                  <a:lnTo>
                    <a:pt x="148" y="42"/>
                  </a:lnTo>
                  <a:lnTo>
                    <a:pt x="145" y="52"/>
                  </a:lnTo>
                  <a:lnTo>
                    <a:pt x="145" y="60"/>
                  </a:lnTo>
                  <a:lnTo>
                    <a:pt x="147" y="69"/>
                  </a:lnTo>
                  <a:lnTo>
                    <a:pt x="145" y="76"/>
                  </a:lnTo>
                  <a:lnTo>
                    <a:pt x="143" y="81"/>
                  </a:lnTo>
                  <a:lnTo>
                    <a:pt x="137" y="86"/>
                  </a:lnTo>
                  <a:lnTo>
                    <a:pt x="131" y="87"/>
                  </a:lnTo>
                  <a:lnTo>
                    <a:pt x="124" y="88"/>
                  </a:lnTo>
                  <a:lnTo>
                    <a:pt x="119" y="91"/>
                  </a:lnTo>
                  <a:lnTo>
                    <a:pt x="112" y="97"/>
                  </a:lnTo>
                  <a:lnTo>
                    <a:pt x="106" y="101"/>
                  </a:lnTo>
                  <a:lnTo>
                    <a:pt x="100" y="104"/>
                  </a:lnTo>
                  <a:lnTo>
                    <a:pt x="95" y="104"/>
                  </a:lnTo>
                  <a:lnTo>
                    <a:pt x="90" y="104"/>
                  </a:lnTo>
                  <a:lnTo>
                    <a:pt x="86" y="105"/>
                  </a:lnTo>
                  <a:lnTo>
                    <a:pt x="79" y="110"/>
                  </a:lnTo>
                  <a:lnTo>
                    <a:pt x="72" y="112"/>
                  </a:lnTo>
                  <a:lnTo>
                    <a:pt x="62" y="112"/>
                  </a:lnTo>
                  <a:lnTo>
                    <a:pt x="52" y="111"/>
                  </a:lnTo>
                  <a:lnTo>
                    <a:pt x="44" y="110"/>
                  </a:lnTo>
                  <a:lnTo>
                    <a:pt x="37" y="108"/>
                  </a:lnTo>
                  <a:lnTo>
                    <a:pt x="30" y="110"/>
                  </a:lnTo>
                  <a:lnTo>
                    <a:pt x="27" y="111"/>
                  </a:lnTo>
                  <a:lnTo>
                    <a:pt x="20" y="114"/>
                  </a:lnTo>
                  <a:lnTo>
                    <a:pt x="10" y="119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66" name="Freeform 138"/>
            <p:cNvSpPr/>
            <p:nvPr/>
          </p:nvSpPr>
          <p:spPr bwMode="auto">
            <a:xfrm>
              <a:off x="5210" y="111"/>
              <a:ext cx="20" cy="14"/>
            </a:xfrm>
            <a:custGeom>
              <a:avLst/>
              <a:gdLst>
                <a:gd name="T0" fmla="*/ 30 w 38"/>
                <a:gd name="T1" fmla="*/ 1 h 27"/>
                <a:gd name="T2" fmla="*/ 30 w 38"/>
                <a:gd name="T3" fmla="*/ 3 h 27"/>
                <a:gd name="T4" fmla="*/ 32 w 38"/>
                <a:gd name="T5" fmla="*/ 3 h 27"/>
                <a:gd name="T6" fmla="*/ 34 w 38"/>
                <a:gd name="T7" fmla="*/ 4 h 27"/>
                <a:gd name="T8" fmla="*/ 35 w 38"/>
                <a:gd name="T9" fmla="*/ 5 h 27"/>
                <a:gd name="T10" fmla="*/ 37 w 38"/>
                <a:gd name="T11" fmla="*/ 7 h 27"/>
                <a:gd name="T12" fmla="*/ 38 w 38"/>
                <a:gd name="T13" fmla="*/ 10 h 27"/>
                <a:gd name="T14" fmla="*/ 37 w 38"/>
                <a:gd name="T15" fmla="*/ 14 h 27"/>
                <a:gd name="T16" fmla="*/ 30 w 38"/>
                <a:gd name="T17" fmla="*/ 20 h 27"/>
                <a:gd name="T18" fmla="*/ 20 w 38"/>
                <a:gd name="T19" fmla="*/ 24 h 27"/>
                <a:gd name="T20" fmla="*/ 10 w 38"/>
                <a:gd name="T21" fmla="*/ 27 h 27"/>
                <a:gd name="T22" fmla="*/ 3 w 38"/>
                <a:gd name="T23" fmla="*/ 27 h 27"/>
                <a:gd name="T24" fmla="*/ 0 w 38"/>
                <a:gd name="T25" fmla="*/ 22 h 27"/>
                <a:gd name="T26" fmla="*/ 0 w 38"/>
                <a:gd name="T27" fmla="*/ 21 h 27"/>
                <a:gd name="T28" fmla="*/ 0 w 38"/>
                <a:gd name="T29" fmla="*/ 20 h 27"/>
                <a:gd name="T30" fmla="*/ 0 w 38"/>
                <a:gd name="T31" fmla="*/ 18 h 27"/>
                <a:gd name="T32" fmla="*/ 0 w 38"/>
                <a:gd name="T33" fmla="*/ 17 h 27"/>
                <a:gd name="T34" fmla="*/ 4 w 38"/>
                <a:gd name="T35" fmla="*/ 10 h 27"/>
                <a:gd name="T36" fmla="*/ 14 w 38"/>
                <a:gd name="T37" fmla="*/ 4 h 27"/>
                <a:gd name="T38" fmla="*/ 24 w 38"/>
                <a:gd name="T39" fmla="*/ 0 h 27"/>
                <a:gd name="T40" fmla="*/ 30 w 38"/>
                <a:gd name="T4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7">
                  <a:moveTo>
                    <a:pt x="30" y="1"/>
                  </a:moveTo>
                  <a:lnTo>
                    <a:pt x="30" y="3"/>
                  </a:lnTo>
                  <a:lnTo>
                    <a:pt x="32" y="3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7" y="7"/>
                  </a:lnTo>
                  <a:lnTo>
                    <a:pt x="38" y="10"/>
                  </a:lnTo>
                  <a:lnTo>
                    <a:pt x="37" y="14"/>
                  </a:lnTo>
                  <a:lnTo>
                    <a:pt x="30" y="20"/>
                  </a:lnTo>
                  <a:lnTo>
                    <a:pt x="20" y="24"/>
                  </a:lnTo>
                  <a:lnTo>
                    <a:pt x="10" y="27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4" y="10"/>
                  </a:lnTo>
                  <a:lnTo>
                    <a:pt x="14" y="4"/>
                  </a:lnTo>
                  <a:lnTo>
                    <a:pt x="24" y="0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67" name="Freeform 139"/>
            <p:cNvSpPr/>
            <p:nvPr/>
          </p:nvSpPr>
          <p:spPr bwMode="auto">
            <a:xfrm>
              <a:off x="5222" y="87"/>
              <a:ext cx="18" cy="10"/>
            </a:xfrm>
            <a:custGeom>
              <a:avLst/>
              <a:gdLst>
                <a:gd name="T0" fmla="*/ 10 w 35"/>
                <a:gd name="T1" fmla="*/ 22 h 22"/>
                <a:gd name="T2" fmla="*/ 6 w 35"/>
                <a:gd name="T3" fmla="*/ 20 h 22"/>
                <a:gd name="T4" fmla="*/ 4 w 35"/>
                <a:gd name="T5" fmla="*/ 19 h 22"/>
                <a:gd name="T6" fmla="*/ 3 w 35"/>
                <a:gd name="T7" fmla="*/ 17 h 22"/>
                <a:gd name="T8" fmla="*/ 1 w 35"/>
                <a:gd name="T9" fmla="*/ 16 h 22"/>
                <a:gd name="T10" fmla="*/ 0 w 35"/>
                <a:gd name="T11" fmla="*/ 13 h 22"/>
                <a:gd name="T12" fmla="*/ 3 w 35"/>
                <a:gd name="T13" fmla="*/ 9 h 22"/>
                <a:gd name="T14" fmla="*/ 7 w 35"/>
                <a:gd name="T15" fmla="*/ 3 h 22"/>
                <a:gd name="T16" fmla="*/ 15 w 35"/>
                <a:gd name="T17" fmla="*/ 0 h 22"/>
                <a:gd name="T18" fmla="*/ 24 w 35"/>
                <a:gd name="T19" fmla="*/ 0 h 22"/>
                <a:gd name="T20" fmla="*/ 30 w 35"/>
                <a:gd name="T21" fmla="*/ 2 h 22"/>
                <a:gd name="T22" fmla="*/ 34 w 35"/>
                <a:gd name="T23" fmla="*/ 5 h 22"/>
                <a:gd name="T24" fmla="*/ 35 w 35"/>
                <a:gd name="T25" fmla="*/ 9 h 22"/>
                <a:gd name="T26" fmla="*/ 35 w 35"/>
                <a:gd name="T27" fmla="*/ 12 h 22"/>
                <a:gd name="T28" fmla="*/ 31 w 35"/>
                <a:gd name="T29" fmla="*/ 15 h 22"/>
                <a:gd name="T30" fmla="*/ 27 w 35"/>
                <a:gd name="T31" fmla="*/ 17 h 22"/>
                <a:gd name="T32" fmla="*/ 22 w 35"/>
                <a:gd name="T33" fmla="*/ 19 h 22"/>
                <a:gd name="T34" fmla="*/ 21 w 35"/>
                <a:gd name="T35" fmla="*/ 19 h 22"/>
                <a:gd name="T36" fmla="*/ 18 w 35"/>
                <a:gd name="T37" fmla="*/ 20 h 22"/>
                <a:gd name="T38" fmla="*/ 15 w 35"/>
                <a:gd name="T39" fmla="*/ 22 h 22"/>
                <a:gd name="T40" fmla="*/ 10 w 35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22">
                  <a:moveTo>
                    <a:pt x="10" y="22"/>
                  </a:moveTo>
                  <a:lnTo>
                    <a:pt x="6" y="20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3" y="9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5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1" y="15"/>
                  </a:lnTo>
                  <a:lnTo>
                    <a:pt x="27" y="17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8" y="20"/>
                  </a:lnTo>
                  <a:lnTo>
                    <a:pt x="15" y="22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68" name="Freeform 140"/>
            <p:cNvSpPr/>
            <p:nvPr/>
          </p:nvSpPr>
          <p:spPr bwMode="auto">
            <a:xfrm>
              <a:off x="5251" y="66"/>
              <a:ext cx="5" cy="5"/>
            </a:xfrm>
            <a:custGeom>
              <a:avLst/>
              <a:gdLst>
                <a:gd name="T0" fmla="*/ 2 w 10"/>
                <a:gd name="T1" fmla="*/ 1 h 8"/>
                <a:gd name="T2" fmla="*/ 2 w 10"/>
                <a:gd name="T3" fmla="*/ 1 h 8"/>
                <a:gd name="T4" fmla="*/ 2 w 10"/>
                <a:gd name="T5" fmla="*/ 2 h 8"/>
                <a:gd name="T6" fmla="*/ 2 w 10"/>
                <a:gd name="T7" fmla="*/ 4 h 8"/>
                <a:gd name="T8" fmla="*/ 0 w 10"/>
                <a:gd name="T9" fmla="*/ 5 h 8"/>
                <a:gd name="T10" fmla="*/ 0 w 10"/>
                <a:gd name="T11" fmla="*/ 7 h 8"/>
                <a:gd name="T12" fmla="*/ 2 w 10"/>
                <a:gd name="T13" fmla="*/ 8 h 8"/>
                <a:gd name="T14" fmla="*/ 4 w 10"/>
                <a:gd name="T15" fmla="*/ 8 h 8"/>
                <a:gd name="T16" fmla="*/ 7 w 10"/>
                <a:gd name="T17" fmla="*/ 8 h 8"/>
                <a:gd name="T18" fmla="*/ 9 w 10"/>
                <a:gd name="T19" fmla="*/ 8 h 8"/>
                <a:gd name="T20" fmla="*/ 10 w 10"/>
                <a:gd name="T21" fmla="*/ 5 h 8"/>
                <a:gd name="T22" fmla="*/ 10 w 10"/>
                <a:gd name="T23" fmla="*/ 4 h 8"/>
                <a:gd name="T24" fmla="*/ 9 w 10"/>
                <a:gd name="T25" fmla="*/ 2 h 8"/>
                <a:gd name="T26" fmla="*/ 7 w 10"/>
                <a:gd name="T27" fmla="*/ 2 h 8"/>
                <a:gd name="T28" fmla="*/ 7 w 10"/>
                <a:gd name="T29" fmla="*/ 1 h 8"/>
                <a:gd name="T30" fmla="*/ 6 w 10"/>
                <a:gd name="T31" fmla="*/ 1 h 8"/>
                <a:gd name="T32" fmla="*/ 6 w 10"/>
                <a:gd name="T33" fmla="*/ 1 h 8"/>
                <a:gd name="T34" fmla="*/ 6 w 10"/>
                <a:gd name="T35" fmla="*/ 0 h 8"/>
                <a:gd name="T36" fmla="*/ 4 w 10"/>
                <a:gd name="T37" fmla="*/ 0 h 8"/>
                <a:gd name="T38" fmla="*/ 2 w 10"/>
                <a:gd name="T39" fmla="*/ 1 h 8"/>
                <a:gd name="T40" fmla="*/ 2 w 10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8">
                  <a:moveTo>
                    <a:pt x="2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69" name="Freeform 141"/>
            <p:cNvSpPr/>
            <p:nvPr/>
          </p:nvSpPr>
          <p:spPr bwMode="auto">
            <a:xfrm>
              <a:off x="5260" y="91"/>
              <a:ext cx="8" cy="7"/>
            </a:xfrm>
            <a:custGeom>
              <a:avLst/>
              <a:gdLst>
                <a:gd name="T0" fmla="*/ 4 w 15"/>
                <a:gd name="T1" fmla="*/ 14 h 14"/>
                <a:gd name="T2" fmla="*/ 1 w 15"/>
                <a:gd name="T3" fmla="*/ 10 h 14"/>
                <a:gd name="T4" fmla="*/ 0 w 15"/>
                <a:gd name="T5" fmla="*/ 6 h 14"/>
                <a:gd name="T6" fmla="*/ 0 w 15"/>
                <a:gd name="T7" fmla="*/ 3 h 14"/>
                <a:gd name="T8" fmla="*/ 2 w 15"/>
                <a:gd name="T9" fmla="*/ 0 h 14"/>
                <a:gd name="T10" fmla="*/ 5 w 15"/>
                <a:gd name="T11" fmla="*/ 0 h 14"/>
                <a:gd name="T12" fmla="*/ 9 w 15"/>
                <a:gd name="T13" fmla="*/ 1 h 14"/>
                <a:gd name="T14" fmla="*/ 12 w 15"/>
                <a:gd name="T15" fmla="*/ 4 h 14"/>
                <a:gd name="T16" fmla="*/ 14 w 15"/>
                <a:gd name="T17" fmla="*/ 6 h 14"/>
                <a:gd name="T18" fmla="*/ 15 w 15"/>
                <a:gd name="T19" fmla="*/ 8 h 14"/>
                <a:gd name="T20" fmla="*/ 14 w 15"/>
                <a:gd name="T21" fmla="*/ 10 h 14"/>
                <a:gd name="T22" fmla="*/ 11 w 15"/>
                <a:gd name="T23" fmla="*/ 11 h 14"/>
                <a:gd name="T24" fmla="*/ 7 w 15"/>
                <a:gd name="T25" fmla="*/ 13 h 14"/>
                <a:gd name="T26" fmla="*/ 7 w 15"/>
                <a:gd name="T27" fmla="*/ 14 h 14"/>
                <a:gd name="T28" fmla="*/ 5 w 15"/>
                <a:gd name="T29" fmla="*/ 14 h 14"/>
                <a:gd name="T30" fmla="*/ 5 w 15"/>
                <a:gd name="T31" fmla="*/ 14 h 14"/>
                <a:gd name="T32" fmla="*/ 4 w 15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4">
                  <a:moveTo>
                    <a:pt x="4" y="14"/>
                  </a:moveTo>
                  <a:lnTo>
                    <a:pt x="1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1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4" y="10"/>
                  </a:lnTo>
                  <a:lnTo>
                    <a:pt x="11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70" name="Freeform 142"/>
            <p:cNvSpPr/>
            <p:nvPr/>
          </p:nvSpPr>
          <p:spPr bwMode="auto">
            <a:xfrm>
              <a:off x="5277" y="65"/>
              <a:ext cx="15" cy="8"/>
            </a:xfrm>
            <a:custGeom>
              <a:avLst/>
              <a:gdLst>
                <a:gd name="T0" fmla="*/ 31 w 31"/>
                <a:gd name="T1" fmla="*/ 5 h 17"/>
                <a:gd name="T2" fmla="*/ 31 w 31"/>
                <a:gd name="T3" fmla="*/ 7 h 17"/>
                <a:gd name="T4" fmla="*/ 31 w 31"/>
                <a:gd name="T5" fmla="*/ 8 h 17"/>
                <a:gd name="T6" fmla="*/ 31 w 31"/>
                <a:gd name="T7" fmla="*/ 10 h 17"/>
                <a:gd name="T8" fmla="*/ 31 w 31"/>
                <a:gd name="T9" fmla="*/ 10 h 17"/>
                <a:gd name="T10" fmla="*/ 31 w 31"/>
                <a:gd name="T11" fmla="*/ 12 h 17"/>
                <a:gd name="T12" fmla="*/ 29 w 31"/>
                <a:gd name="T13" fmla="*/ 14 h 17"/>
                <a:gd name="T14" fmla="*/ 26 w 31"/>
                <a:gd name="T15" fmla="*/ 15 h 17"/>
                <a:gd name="T16" fmla="*/ 20 w 31"/>
                <a:gd name="T17" fmla="*/ 17 h 17"/>
                <a:gd name="T18" fmla="*/ 14 w 31"/>
                <a:gd name="T19" fmla="*/ 15 h 17"/>
                <a:gd name="T20" fmla="*/ 9 w 31"/>
                <a:gd name="T21" fmla="*/ 14 h 17"/>
                <a:gd name="T22" fmla="*/ 3 w 31"/>
                <a:gd name="T23" fmla="*/ 11 h 17"/>
                <a:gd name="T24" fmla="*/ 0 w 31"/>
                <a:gd name="T25" fmla="*/ 7 h 17"/>
                <a:gd name="T26" fmla="*/ 2 w 31"/>
                <a:gd name="T27" fmla="*/ 4 h 17"/>
                <a:gd name="T28" fmla="*/ 3 w 31"/>
                <a:gd name="T29" fmla="*/ 3 h 17"/>
                <a:gd name="T30" fmla="*/ 5 w 31"/>
                <a:gd name="T31" fmla="*/ 1 h 17"/>
                <a:gd name="T32" fmla="*/ 5 w 31"/>
                <a:gd name="T33" fmla="*/ 1 h 17"/>
                <a:gd name="T34" fmla="*/ 10 w 31"/>
                <a:gd name="T35" fmla="*/ 0 h 17"/>
                <a:gd name="T36" fmla="*/ 19 w 31"/>
                <a:gd name="T37" fmla="*/ 0 h 17"/>
                <a:gd name="T38" fmla="*/ 27 w 31"/>
                <a:gd name="T39" fmla="*/ 1 h 17"/>
                <a:gd name="T40" fmla="*/ 31 w 31"/>
                <a:gd name="T4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17">
                  <a:moveTo>
                    <a:pt x="31" y="5"/>
                  </a:moveTo>
                  <a:lnTo>
                    <a:pt x="31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29" y="14"/>
                  </a:lnTo>
                  <a:lnTo>
                    <a:pt x="26" y="15"/>
                  </a:lnTo>
                  <a:lnTo>
                    <a:pt x="20" y="17"/>
                  </a:lnTo>
                  <a:lnTo>
                    <a:pt x="14" y="15"/>
                  </a:lnTo>
                  <a:lnTo>
                    <a:pt x="9" y="14"/>
                  </a:lnTo>
                  <a:lnTo>
                    <a:pt x="3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71" name="Freeform 143"/>
            <p:cNvSpPr/>
            <p:nvPr/>
          </p:nvSpPr>
          <p:spPr bwMode="auto">
            <a:xfrm>
              <a:off x="5283" y="106"/>
              <a:ext cx="18" cy="9"/>
            </a:xfrm>
            <a:custGeom>
              <a:avLst/>
              <a:gdLst>
                <a:gd name="T0" fmla="*/ 28 w 35"/>
                <a:gd name="T1" fmla="*/ 4 h 18"/>
                <a:gd name="T2" fmla="*/ 31 w 35"/>
                <a:gd name="T3" fmla="*/ 5 h 18"/>
                <a:gd name="T4" fmla="*/ 34 w 35"/>
                <a:gd name="T5" fmla="*/ 8 h 18"/>
                <a:gd name="T6" fmla="*/ 35 w 35"/>
                <a:gd name="T7" fmla="*/ 11 h 18"/>
                <a:gd name="T8" fmla="*/ 34 w 35"/>
                <a:gd name="T9" fmla="*/ 14 h 18"/>
                <a:gd name="T10" fmla="*/ 31 w 35"/>
                <a:gd name="T11" fmla="*/ 16 h 18"/>
                <a:gd name="T12" fmla="*/ 24 w 35"/>
                <a:gd name="T13" fmla="*/ 18 h 18"/>
                <a:gd name="T14" fmla="*/ 16 w 35"/>
                <a:gd name="T15" fmla="*/ 18 h 18"/>
                <a:gd name="T16" fmla="*/ 6 w 35"/>
                <a:gd name="T17" fmla="*/ 15 h 18"/>
                <a:gd name="T18" fmla="*/ 0 w 35"/>
                <a:gd name="T19" fmla="*/ 9 h 18"/>
                <a:gd name="T20" fmla="*/ 1 w 35"/>
                <a:gd name="T21" fmla="*/ 5 h 18"/>
                <a:gd name="T22" fmla="*/ 7 w 35"/>
                <a:gd name="T23" fmla="*/ 1 h 18"/>
                <a:gd name="T24" fmla="*/ 13 w 35"/>
                <a:gd name="T25" fmla="*/ 0 h 18"/>
                <a:gd name="T26" fmla="*/ 14 w 35"/>
                <a:gd name="T27" fmla="*/ 0 h 18"/>
                <a:gd name="T28" fmla="*/ 17 w 35"/>
                <a:gd name="T29" fmla="*/ 0 h 18"/>
                <a:gd name="T30" fmla="*/ 23 w 35"/>
                <a:gd name="T31" fmla="*/ 1 h 18"/>
                <a:gd name="T32" fmla="*/ 28 w 35"/>
                <a:gd name="T3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8">
                  <a:moveTo>
                    <a:pt x="28" y="4"/>
                  </a:moveTo>
                  <a:lnTo>
                    <a:pt x="31" y="5"/>
                  </a:lnTo>
                  <a:lnTo>
                    <a:pt x="34" y="8"/>
                  </a:lnTo>
                  <a:lnTo>
                    <a:pt x="35" y="11"/>
                  </a:lnTo>
                  <a:lnTo>
                    <a:pt x="34" y="14"/>
                  </a:lnTo>
                  <a:lnTo>
                    <a:pt x="31" y="16"/>
                  </a:lnTo>
                  <a:lnTo>
                    <a:pt x="24" y="18"/>
                  </a:lnTo>
                  <a:lnTo>
                    <a:pt x="16" y="18"/>
                  </a:lnTo>
                  <a:lnTo>
                    <a:pt x="6" y="15"/>
                  </a:lnTo>
                  <a:lnTo>
                    <a:pt x="0" y="9"/>
                  </a:lnTo>
                  <a:lnTo>
                    <a:pt x="1" y="5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72" name="Freeform 144"/>
            <p:cNvSpPr/>
            <p:nvPr/>
          </p:nvSpPr>
          <p:spPr bwMode="auto">
            <a:xfrm>
              <a:off x="5201" y="1797"/>
              <a:ext cx="64" cy="348"/>
            </a:xfrm>
            <a:custGeom>
              <a:avLst/>
              <a:gdLst>
                <a:gd name="T0" fmla="*/ 28 w 128"/>
                <a:gd name="T1" fmla="*/ 697 h 697"/>
                <a:gd name="T2" fmla="*/ 33 w 128"/>
                <a:gd name="T3" fmla="*/ 694 h 697"/>
                <a:gd name="T4" fmla="*/ 44 w 128"/>
                <a:gd name="T5" fmla="*/ 686 h 697"/>
                <a:gd name="T6" fmla="*/ 59 w 128"/>
                <a:gd name="T7" fmla="*/ 672 h 697"/>
                <a:gd name="T8" fmla="*/ 79 w 128"/>
                <a:gd name="T9" fmla="*/ 652 h 697"/>
                <a:gd name="T10" fmla="*/ 97 w 128"/>
                <a:gd name="T11" fmla="*/ 628 h 697"/>
                <a:gd name="T12" fmla="*/ 113 w 128"/>
                <a:gd name="T13" fmla="*/ 598 h 697"/>
                <a:gd name="T14" fmla="*/ 124 w 128"/>
                <a:gd name="T15" fmla="*/ 566 h 697"/>
                <a:gd name="T16" fmla="*/ 128 w 128"/>
                <a:gd name="T17" fmla="*/ 528 h 697"/>
                <a:gd name="T18" fmla="*/ 127 w 128"/>
                <a:gd name="T19" fmla="*/ 484 h 697"/>
                <a:gd name="T20" fmla="*/ 121 w 128"/>
                <a:gd name="T21" fmla="*/ 446 h 697"/>
                <a:gd name="T22" fmla="*/ 114 w 128"/>
                <a:gd name="T23" fmla="*/ 412 h 697"/>
                <a:gd name="T24" fmla="*/ 104 w 128"/>
                <a:gd name="T25" fmla="*/ 385 h 697"/>
                <a:gd name="T26" fmla="*/ 92 w 128"/>
                <a:gd name="T27" fmla="*/ 361 h 697"/>
                <a:gd name="T28" fmla="*/ 79 w 128"/>
                <a:gd name="T29" fmla="*/ 340 h 697"/>
                <a:gd name="T30" fmla="*/ 66 w 128"/>
                <a:gd name="T31" fmla="*/ 322 h 697"/>
                <a:gd name="T32" fmla="*/ 54 w 128"/>
                <a:gd name="T33" fmla="*/ 306 h 697"/>
                <a:gd name="T34" fmla="*/ 35 w 128"/>
                <a:gd name="T35" fmla="*/ 271 h 697"/>
                <a:gd name="T36" fmla="*/ 26 w 128"/>
                <a:gd name="T37" fmla="*/ 230 h 697"/>
                <a:gd name="T38" fmla="*/ 21 w 128"/>
                <a:gd name="T39" fmla="*/ 185 h 697"/>
                <a:gd name="T40" fmla="*/ 21 w 128"/>
                <a:gd name="T41" fmla="*/ 139 h 697"/>
                <a:gd name="T42" fmla="*/ 24 w 128"/>
                <a:gd name="T43" fmla="*/ 117 h 697"/>
                <a:gd name="T44" fmla="*/ 30 w 128"/>
                <a:gd name="T45" fmla="*/ 96 h 697"/>
                <a:gd name="T46" fmla="*/ 40 w 128"/>
                <a:gd name="T47" fmla="*/ 76 h 697"/>
                <a:gd name="T48" fmla="*/ 51 w 128"/>
                <a:gd name="T49" fmla="*/ 60 h 697"/>
                <a:gd name="T50" fmla="*/ 61 w 128"/>
                <a:gd name="T51" fmla="*/ 45 h 697"/>
                <a:gd name="T52" fmla="*/ 71 w 128"/>
                <a:gd name="T53" fmla="*/ 36 h 697"/>
                <a:gd name="T54" fmla="*/ 76 w 128"/>
                <a:gd name="T55" fmla="*/ 29 h 697"/>
                <a:gd name="T56" fmla="*/ 79 w 128"/>
                <a:gd name="T57" fmla="*/ 26 h 697"/>
                <a:gd name="T58" fmla="*/ 74 w 128"/>
                <a:gd name="T59" fmla="*/ 0 h 697"/>
                <a:gd name="T60" fmla="*/ 59 w 128"/>
                <a:gd name="T61" fmla="*/ 13 h 697"/>
                <a:gd name="T62" fmla="*/ 45 w 128"/>
                <a:gd name="T63" fmla="*/ 29 h 697"/>
                <a:gd name="T64" fmla="*/ 33 w 128"/>
                <a:gd name="T65" fmla="*/ 47 h 697"/>
                <a:gd name="T66" fmla="*/ 23 w 128"/>
                <a:gd name="T67" fmla="*/ 67 h 697"/>
                <a:gd name="T68" fmla="*/ 13 w 128"/>
                <a:gd name="T69" fmla="*/ 86 h 697"/>
                <a:gd name="T70" fmla="*/ 6 w 128"/>
                <a:gd name="T71" fmla="*/ 108 h 697"/>
                <a:gd name="T72" fmla="*/ 2 w 128"/>
                <a:gd name="T73" fmla="*/ 126 h 697"/>
                <a:gd name="T74" fmla="*/ 0 w 128"/>
                <a:gd name="T75" fmla="*/ 143 h 697"/>
                <a:gd name="T76" fmla="*/ 0 w 128"/>
                <a:gd name="T77" fmla="*/ 168 h 697"/>
                <a:gd name="T78" fmla="*/ 0 w 128"/>
                <a:gd name="T79" fmla="*/ 191 h 697"/>
                <a:gd name="T80" fmla="*/ 0 w 128"/>
                <a:gd name="T81" fmla="*/ 215 h 697"/>
                <a:gd name="T82" fmla="*/ 3 w 128"/>
                <a:gd name="T83" fmla="*/ 239 h 697"/>
                <a:gd name="T84" fmla="*/ 9 w 128"/>
                <a:gd name="T85" fmla="*/ 263 h 697"/>
                <a:gd name="T86" fmla="*/ 17 w 128"/>
                <a:gd name="T87" fmla="*/ 288 h 697"/>
                <a:gd name="T88" fmla="*/ 31 w 128"/>
                <a:gd name="T89" fmla="*/ 316 h 697"/>
                <a:gd name="T90" fmla="*/ 50 w 128"/>
                <a:gd name="T91" fmla="*/ 346 h 697"/>
                <a:gd name="T92" fmla="*/ 62 w 128"/>
                <a:gd name="T93" fmla="*/ 366 h 697"/>
                <a:gd name="T94" fmla="*/ 74 w 128"/>
                <a:gd name="T95" fmla="*/ 387 h 697"/>
                <a:gd name="T96" fmla="*/ 83 w 128"/>
                <a:gd name="T97" fmla="*/ 408 h 697"/>
                <a:gd name="T98" fmla="*/ 90 w 128"/>
                <a:gd name="T99" fmla="*/ 429 h 697"/>
                <a:gd name="T100" fmla="*/ 96 w 128"/>
                <a:gd name="T101" fmla="*/ 452 h 697"/>
                <a:gd name="T102" fmla="*/ 100 w 128"/>
                <a:gd name="T103" fmla="*/ 476 h 697"/>
                <a:gd name="T104" fmla="*/ 102 w 128"/>
                <a:gd name="T105" fmla="*/ 502 h 697"/>
                <a:gd name="T106" fmla="*/ 103 w 128"/>
                <a:gd name="T107" fmla="*/ 531 h 697"/>
                <a:gd name="T108" fmla="*/ 100 w 128"/>
                <a:gd name="T109" fmla="*/ 560 h 697"/>
                <a:gd name="T110" fmla="*/ 93 w 128"/>
                <a:gd name="T111" fmla="*/ 587 h 697"/>
                <a:gd name="T112" fmla="*/ 82 w 128"/>
                <a:gd name="T113" fmla="*/ 612 h 697"/>
                <a:gd name="T114" fmla="*/ 69 w 128"/>
                <a:gd name="T115" fmla="*/ 635 h 697"/>
                <a:gd name="T116" fmla="*/ 55 w 128"/>
                <a:gd name="T117" fmla="*/ 653 h 697"/>
                <a:gd name="T118" fmla="*/ 43 w 128"/>
                <a:gd name="T119" fmla="*/ 666 h 697"/>
                <a:gd name="T120" fmla="*/ 33 w 128"/>
                <a:gd name="T121" fmla="*/ 674 h 697"/>
                <a:gd name="T122" fmla="*/ 26 w 128"/>
                <a:gd name="T123" fmla="*/ 677 h 697"/>
                <a:gd name="T124" fmla="*/ 28 w 128"/>
                <a:gd name="T125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697">
                  <a:moveTo>
                    <a:pt x="28" y="697"/>
                  </a:moveTo>
                  <a:lnTo>
                    <a:pt x="33" y="694"/>
                  </a:lnTo>
                  <a:lnTo>
                    <a:pt x="44" y="686"/>
                  </a:lnTo>
                  <a:lnTo>
                    <a:pt x="59" y="672"/>
                  </a:lnTo>
                  <a:lnTo>
                    <a:pt x="79" y="652"/>
                  </a:lnTo>
                  <a:lnTo>
                    <a:pt x="97" y="628"/>
                  </a:lnTo>
                  <a:lnTo>
                    <a:pt x="113" y="598"/>
                  </a:lnTo>
                  <a:lnTo>
                    <a:pt x="124" y="566"/>
                  </a:lnTo>
                  <a:lnTo>
                    <a:pt x="128" y="528"/>
                  </a:lnTo>
                  <a:lnTo>
                    <a:pt x="127" y="484"/>
                  </a:lnTo>
                  <a:lnTo>
                    <a:pt x="121" y="446"/>
                  </a:lnTo>
                  <a:lnTo>
                    <a:pt x="114" y="412"/>
                  </a:lnTo>
                  <a:lnTo>
                    <a:pt x="104" y="385"/>
                  </a:lnTo>
                  <a:lnTo>
                    <a:pt x="92" y="361"/>
                  </a:lnTo>
                  <a:lnTo>
                    <a:pt x="79" y="340"/>
                  </a:lnTo>
                  <a:lnTo>
                    <a:pt x="66" y="322"/>
                  </a:lnTo>
                  <a:lnTo>
                    <a:pt x="54" y="306"/>
                  </a:lnTo>
                  <a:lnTo>
                    <a:pt x="35" y="271"/>
                  </a:lnTo>
                  <a:lnTo>
                    <a:pt x="26" y="230"/>
                  </a:lnTo>
                  <a:lnTo>
                    <a:pt x="21" y="185"/>
                  </a:lnTo>
                  <a:lnTo>
                    <a:pt x="21" y="139"/>
                  </a:lnTo>
                  <a:lnTo>
                    <a:pt x="24" y="117"/>
                  </a:lnTo>
                  <a:lnTo>
                    <a:pt x="30" y="96"/>
                  </a:lnTo>
                  <a:lnTo>
                    <a:pt x="40" y="76"/>
                  </a:lnTo>
                  <a:lnTo>
                    <a:pt x="51" y="60"/>
                  </a:lnTo>
                  <a:lnTo>
                    <a:pt x="61" y="45"/>
                  </a:lnTo>
                  <a:lnTo>
                    <a:pt x="71" y="36"/>
                  </a:lnTo>
                  <a:lnTo>
                    <a:pt x="76" y="29"/>
                  </a:lnTo>
                  <a:lnTo>
                    <a:pt x="79" y="26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5" y="29"/>
                  </a:lnTo>
                  <a:lnTo>
                    <a:pt x="33" y="47"/>
                  </a:lnTo>
                  <a:lnTo>
                    <a:pt x="23" y="67"/>
                  </a:lnTo>
                  <a:lnTo>
                    <a:pt x="13" y="86"/>
                  </a:lnTo>
                  <a:lnTo>
                    <a:pt x="6" y="108"/>
                  </a:lnTo>
                  <a:lnTo>
                    <a:pt x="2" y="126"/>
                  </a:lnTo>
                  <a:lnTo>
                    <a:pt x="0" y="143"/>
                  </a:lnTo>
                  <a:lnTo>
                    <a:pt x="0" y="168"/>
                  </a:lnTo>
                  <a:lnTo>
                    <a:pt x="0" y="191"/>
                  </a:lnTo>
                  <a:lnTo>
                    <a:pt x="0" y="215"/>
                  </a:lnTo>
                  <a:lnTo>
                    <a:pt x="3" y="239"/>
                  </a:lnTo>
                  <a:lnTo>
                    <a:pt x="9" y="263"/>
                  </a:lnTo>
                  <a:lnTo>
                    <a:pt x="17" y="288"/>
                  </a:lnTo>
                  <a:lnTo>
                    <a:pt x="31" y="316"/>
                  </a:lnTo>
                  <a:lnTo>
                    <a:pt x="50" y="346"/>
                  </a:lnTo>
                  <a:lnTo>
                    <a:pt x="62" y="366"/>
                  </a:lnTo>
                  <a:lnTo>
                    <a:pt x="74" y="387"/>
                  </a:lnTo>
                  <a:lnTo>
                    <a:pt x="83" y="408"/>
                  </a:lnTo>
                  <a:lnTo>
                    <a:pt x="90" y="429"/>
                  </a:lnTo>
                  <a:lnTo>
                    <a:pt x="96" y="452"/>
                  </a:lnTo>
                  <a:lnTo>
                    <a:pt x="100" y="476"/>
                  </a:lnTo>
                  <a:lnTo>
                    <a:pt x="102" y="502"/>
                  </a:lnTo>
                  <a:lnTo>
                    <a:pt x="103" y="531"/>
                  </a:lnTo>
                  <a:lnTo>
                    <a:pt x="100" y="560"/>
                  </a:lnTo>
                  <a:lnTo>
                    <a:pt x="93" y="587"/>
                  </a:lnTo>
                  <a:lnTo>
                    <a:pt x="82" y="612"/>
                  </a:lnTo>
                  <a:lnTo>
                    <a:pt x="69" y="635"/>
                  </a:lnTo>
                  <a:lnTo>
                    <a:pt x="55" y="653"/>
                  </a:lnTo>
                  <a:lnTo>
                    <a:pt x="43" y="666"/>
                  </a:lnTo>
                  <a:lnTo>
                    <a:pt x="33" y="674"/>
                  </a:lnTo>
                  <a:lnTo>
                    <a:pt x="26" y="677"/>
                  </a:lnTo>
                  <a:lnTo>
                    <a:pt x="28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73" name="Freeform 145"/>
            <p:cNvSpPr/>
            <p:nvPr/>
          </p:nvSpPr>
          <p:spPr bwMode="auto">
            <a:xfrm>
              <a:off x="5161" y="1320"/>
              <a:ext cx="102" cy="618"/>
            </a:xfrm>
            <a:custGeom>
              <a:avLst/>
              <a:gdLst>
                <a:gd name="T0" fmla="*/ 120 w 203"/>
                <a:gd name="T1" fmla="*/ 1216 h 1237"/>
                <a:gd name="T2" fmla="*/ 129 w 203"/>
                <a:gd name="T3" fmla="*/ 1237 h 1237"/>
                <a:gd name="T4" fmla="*/ 141 w 203"/>
                <a:gd name="T5" fmla="*/ 1220 h 1237"/>
                <a:gd name="T6" fmla="*/ 155 w 203"/>
                <a:gd name="T7" fmla="*/ 1197 h 1237"/>
                <a:gd name="T8" fmla="*/ 168 w 203"/>
                <a:gd name="T9" fmla="*/ 1172 h 1237"/>
                <a:gd name="T10" fmla="*/ 179 w 203"/>
                <a:gd name="T11" fmla="*/ 1147 h 1237"/>
                <a:gd name="T12" fmla="*/ 189 w 203"/>
                <a:gd name="T13" fmla="*/ 1121 h 1237"/>
                <a:gd name="T14" fmla="*/ 196 w 203"/>
                <a:gd name="T15" fmla="*/ 1097 h 1237"/>
                <a:gd name="T16" fmla="*/ 202 w 203"/>
                <a:gd name="T17" fmla="*/ 1076 h 1237"/>
                <a:gd name="T18" fmla="*/ 203 w 203"/>
                <a:gd name="T19" fmla="*/ 1061 h 1237"/>
                <a:gd name="T20" fmla="*/ 196 w 203"/>
                <a:gd name="T21" fmla="*/ 967 h 1237"/>
                <a:gd name="T22" fmla="*/ 176 w 203"/>
                <a:gd name="T23" fmla="*/ 881 h 1237"/>
                <a:gd name="T24" fmla="*/ 147 w 203"/>
                <a:gd name="T25" fmla="*/ 798 h 1237"/>
                <a:gd name="T26" fmla="*/ 113 w 203"/>
                <a:gd name="T27" fmla="*/ 716 h 1237"/>
                <a:gd name="T28" fmla="*/ 79 w 203"/>
                <a:gd name="T29" fmla="*/ 630 h 1237"/>
                <a:gd name="T30" fmla="*/ 50 w 203"/>
                <a:gd name="T31" fmla="*/ 537 h 1237"/>
                <a:gd name="T32" fmla="*/ 29 w 203"/>
                <a:gd name="T33" fmla="*/ 432 h 1237"/>
                <a:gd name="T34" fmla="*/ 20 w 203"/>
                <a:gd name="T35" fmla="*/ 310 h 1237"/>
                <a:gd name="T36" fmla="*/ 23 w 203"/>
                <a:gd name="T37" fmla="*/ 268 h 1237"/>
                <a:gd name="T38" fmla="*/ 31 w 203"/>
                <a:gd name="T39" fmla="*/ 221 h 1237"/>
                <a:gd name="T40" fmla="*/ 44 w 203"/>
                <a:gd name="T41" fmla="*/ 176 h 1237"/>
                <a:gd name="T42" fmla="*/ 58 w 203"/>
                <a:gd name="T43" fmla="*/ 133 h 1237"/>
                <a:gd name="T44" fmla="*/ 71 w 203"/>
                <a:gd name="T45" fmla="*/ 94 h 1237"/>
                <a:gd name="T46" fmla="*/ 84 w 203"/>
                <a:gd name="T47" fmla="*/ 63 h 1237"/>
                <a:gd name="T48" fmla="*/ 92 w 203"/>
                <a:gd name="T49" fmla="*/ 44 h 1237"/>
                <a:gd name="T50" fmla="*/ 95 w 203"/>
                <a:gd name="T51" fmla="*/ 37 h 1237"/>
                <a:gd name="T52" fmla="*/ 91 w 203"/>
                <a:gd name="T53" fmla="*/ 0 h 1237"/>
                <a:gd name="T54" fmla="*/ 86 w 203"/>
                <a:gd name="T55" fmla="*/ 7 h 1237"/>
                <a:gd name="T56" fmla="*/ 76 w 203"/>
                <a:gd name="T57" fmla="*/ 30 h 1237"/>
                <a:gd name="T58" fmla="*/ 62 w 203"/>
                <a:gd name="T59" fmla="*/ 62 h 1237"/>
                <a:gd name="T60" fmla="*/ 45 w 203"/>
                <a:gd name="T61" fmla="*/ 104 h 1237"/>
                <a:gd name="T62" fmla="*/ 29 w 203"/>
                <a:gd name="T63" fmla="*/ 152 h 1237"/>
                <a:gd name="T64" fmla="*/ 15 w 203"/>
                <a:gd name="T65" fmla="*/ 204 h 1237"/>
                <a:gd name="T66" fmla="*/ 5 w 203"/>
                <a:gd name="T67" fmla="*/ 258 h 1237"/>
                <a:gd name="T68" fmla="*/ 0 w 203"/>
                <a:gd name="T69" fmla="*/ 310 h 1237"/>
                <a:gd name="T70" fmla="*/ 7 w 203"/>
                <a:gd name="T71" fmla="*/ 427 h 1237"/>
                <a:gd name="T72" fmla="*/ 29 w 203"/>
                <a:gd name="T73" fmla="*/ 536 h 1237"/>
                <a:gd name="T74" fmla="*/ 57 w 203"/>
                <a:gd name="T75" fmla="*/ 637 h 1237"/>
                <a:gd name="T76" fmla="*/ 89 w 203"/>
                <a:gd name="T77" fmla="*/ 731 h 1237"/>
                <a:gd name="T78" fmla="*/ 120 w 203"/>
                <a:gd name="T79" fmla="*/ 819 h 1237"/>
                <a:gd name="T80" fmla="*/ 148 w 203"/>
                <a:gd name="T81" fmla="*/ 901 h 1237"/>
                <a:gd name="T82" fmla="*/ 169 w 203"/>
                <a:gd name="T83" fmla="*/ 980 h 1237"/>
                <a:gd name="T84" fmla="*/ 176 w 203"/>
                <a:gd name="T85" fmla="*/ 1055 h 1237"/>
                <a:gd name="T86" fmla="*/ 175 w 203"/>
                <a:gd name="T87" fmla="*/ 1065 h 1237"/>
                <a:gd name="T88" fmla="*/ 172 w 203"/>
                <a:gd name="T89" fmla="*/ 1080 h 1237"/>
                <a:gd name="T90" fmla="*/ 168 w 203"/>
                <a:gd name="T91" fmla="*/ 1099 h 1237"/>
                <a:gd name="T92" fmla="*/ 161 w 203"/>
                <a:gd name="T93" fmla="*/ 1120 h 1237"/>
                <a:gd name="T94" fmla="*/ 154 w 203"/>
                <a:gd name="T95" fmla="*/ 1144 h 1237"/>
                <a:gd name="T96" fmla="*/ 144 w 203"/>
                <a:gd name="T97" fmla="*/ 1169 h 1237"/>
                <a:gd name="T98" fmla="*/ 133 w 203"/>
                <a:gd name="T99" fmla="*/ 1193 h 1237"/>
                <a:gd name="T100" fmla="*/ 120 w 203"/>
                <a:gd name="T101" fmla="*/ 121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3" h="1237">
                  <a:moveTo>
                    <a:pt x="120" y="1216"/>
                  </a:moveTo>
                  <a:lnTo>
                    <a:pt x="129" y="1237"/>
                  </a:lnTo>
                  <a:lnTo>
                    <a:pt x="141" y="1220"/>
                  </a:lnTo>
                  <a:lnTo>
                    <a:pt x="155" y="1197"/>
                  </a:lnTo>
                  <a:lnTo>
                    <a:pt x="168" y="1172"/>
                  </a:lnTo>
                  <a:lnTo>
                    <a:pt x="179" y="1147"/>
                  </a:lnTo>
                  <a:lnTo>
                    <a:pt x="189" y="1121"/>
                  </a:lnTo>
                  <a:lnTo>
                    <a:pt x="196" y="1097"/>
                  </a:lnTo>
                  <a:lnTo>
                    <a:pt x="202" y="1076"/>
                  </a:lnTo>
                  <a:lnTo>
                    <a:pt x="203" y="1061"/>
                  </a:lnTo>
                  <a:lnTo>
                    <a:pt x="196" y="967"/>
                  </a:lnTo>
                  <a:lnTo>
                    <a:pt x="176" y="881"/>
                  </a:lnTo>
                  <a:lnTo>
                    <a:pt x="147" y="798"/>
                  </a:lnTo>
                  <a:lnTo>
                    <a:pt x="113" y="716"/>
                  </a:lnTo>
                  <a:lnTo>
                    <a:pt x="79" y="630"/>
                  </a:lnTo>
                  <a:lnTo>
                    <a:pt x="50" y="537"/>
                  </a:lnTo>
                  <a:lnTo>
                    <a:pt x="29" y="432"/>
                  </a:lnTo>
                  <a:lnTo>
                    <a:pt x="20" y="310"/>
                  </a:lnTo>
                  <a:lnTo>
                    <a:pt x="23" y="268"/>
                  </a:lnTo>
                  <a:lnTo>
                    <a:pt x="31" y="221"/>
                  </a:lnTo>
                  <a:lnTo>
                    <a:pt x="44" y="176"/>
                  </a:lnTo>
                  <a:lnTo>
                    <a:pt x="58" y="133"/>
                  </a:lnTo>
                  <a:lnTo>
                    <a:pt x="71" y="94"/>
                  </a:lnTo>
                  <a:lnTo>
                    <a:pt x="84" y="63"/>
                  </a:lnTo>
                  <a:lnTo>
                    <a:pt x="92" y="44"/>
                  </a:lnTo>
                  <a:lnTo>
                    <a:pt x="95" y="37"/>
                  </a:lnTo>
                  <a:lnTo>
                    <a:pt x="91" y="0"/>
                  </a:lnTo>
                  <a:lnTo>
                    <a:pt x="86" y="7"/>
                  </a:lnTo>
                  <a:lnTo>
                    <a:pt x="76" y="30"/>
                  </a:lnTo>
                  <a:lnTo>
                    <a:pt x="62" y="62"/>
                  </a:lnTo>
                  <a:lnTo>
                    <a:pt x="45" y="104"/>
                  </a:lnTo>
                  <a:lnTo>
                    <a:pt x="29" y="152"/>
                  </a:lnTo>
                  <a:lnTo>
                    <a:pt x="15" y="204"/>
                  </a:lnTo>
                  <a:lnTo>
                    <a:pt x="5" y="258"/>
                  </a:lnTo>
                  <a:lnTo>
                    <a:pt x="0" y="310"/>
                  </a:lnTo>
                  <a:lnTo>
                    <a:pt x="7" y="427"/>
                  </a:lnTo>
                  <a:lnTo>
                    <a:pt x="29" y="536"/>
                  </a:lnTo>
                  <a:lnTo>
                    <a:pt x="57" y="637"/>
                  </a:lnTo>
                  <a:lnTo>
                    <a:pt x="89" y="731"/>
                  </a:lnTo>
                  <a:lnTo>
                    <a:pt x="120" y="819"/>
                  </a:lnTo>
                  <a:lnTo>
                    <a:pt x="148" y="901"/>
                  </a:lnTo>
                  <a:lnTo>
                    <a:pt x="169" y="980"/>
                  </a:lnTo>
                  <a:lnTo>
                    <a:pt x="176" y="1055"/>
                  </a:lnTo>
                  <a:lnTo>
                    <a:pt x="175" y="1065"/>
                  </a:lnTo>
                  <a:lnTo>
                    <a:pt x="172" y="1080"/>
                  </a:lnTo>
                  <a:lnTo>
                    <a:pt x="168" y="1099"/>
                  </a:lnTo>
                  <a:lnTo>
                    <a:pt x="161" y="1120"/>
                  </a:lnTo>
                  <a:lnTo>
                    <a:pt x="154" y="1144"/>
                  </a:lnTo>
                  <a:lnTo>
                    <a:pt x="144" y="1169"/>
                  </a:lnTo>
                  <a:lnTo>
                    <a:pt x="133" y="1193"/>
                  </a:lnTo>
                  <a:lnTo>
                    <a:pt x="120" y="1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74" name="Freeform 146"/>
            <p:cNvSpPr/>
            <p:nvPr/>
          </p:nvSpPr>
          <p:spPr bwMode="auto">
            <a:xfrm>
              <a:off x="5209" y="1173"/>
              <a:ext cx="86" cy="620"/>
            </a:xfrm>
            <a:custGeom>
              <a:avLst/>
              <a:gdLst>
                <a:gd name="T0" fmla="*/ 99 w 172"/>
                <a:gd name="T1" fmla="*/ 1210 h 1241"/>
                <a:gd name="T2" fmla="*/ 104 w 172"/>
                <a:gd name="T3" fmla="*/ 1241 h 1241"/>
                <a:gd name="T4" fmla="*/ 107 w 172"/>
                <a:gd name="T5" fmla="*/ 1237 h 1241"/>
                <a:gd name="T6" fmla="*/ 116 w 172"/>
                <a:gd name="T7" fmla="*/ 1226 h 1241"/>
                <a:gd name="T8" fmla="*/ 125 w 172"/>
                <a:gd name="T9" fmla="*/ 1205 h 1241"/>
                <a:gd name="T10" fmla="*/ 138 w 172"/>
                <a:gd name="T11" fmla="*/ 1176 h 1241"/>
                <a:gd name="T12" fmla="*/ 151 w 172"/>
                <a:gd name="T13" fmla="*/ 1138 h 1241"/>
                <a:gd name="T14" fmla="*/ 162 w 172"/>
                <a:gd name="T15" fmla="*/ 1093 h 1241"/>
                <a:gd name="T16" fmla="*/ 169 w 172"/>
                <a:gd name="T17" fmla="*/ 1037 h 1241"/>
                <a:gd name="T18" fmla="*/ 172 w 172"/>
                <a:gd name="T19" fmla="*/ 972 h 1241"/>
                <a:gd name="T20" fmla="*/ 165 w 172"/>
                <a:gd name="T21" fmla="*/ 880 h 1241"/>
                <a:gd name="T22" fmla="*/ 148 w 172"/>
                <a:gd name="T23" fmla="*/ 786 h 1241"/>
                <a:gd name="T24" fmla="*/ 124 w 172"/>
                <a:gd name="T25" fmla="*/ 691 h 1241"/>
                <a:gd name="T26" fmla="*/ 97 w 172"/>
                <a:gd name="T27" fmla="*/ 597 h 1241"/>
                <a:gd name="T28" fmla="*/ 71 w 172"/>
                <a:gd name="T29" fmla="*/ 505 h 1241"/>
                <a:gd name="T30" fmla="*/ 47 w 172"/>
                <a:gd name="T31" fmla="*/ 415 h 1241"/>
                <a:gd name="T32" fmla="*/ 30 w 172"/>
                <a:gd name="T33" fmla="*/ 329 h 1241"/>
                <a:gd name="T34" fmla="*/ 23 w 172"/>
                <a:gd name="T35" fmla="*/ 248 h 1241"/>
                <a:gd name="T36" fmla="*/ 26 w 172"/>
                <a:gd name="T37" fmla="*/ 210 h 1241"/>
                <a:gd name="T38" fmla="*/ 33 w 172"/>
                <a:gd name="T39" fmla="*/ 174 h 1241"/>
                <a:gd name="T40" fmla="*/ 42 w 172"/>
                <a:gd name="T41" fmla="*/ 138 h 1241"/>
                <a:gd name="T42" fmla="*/ 55 w 172"/>
                <a:gd name="T43" fmla="*/ 106 h 1241"/>
                <a:gd name="T44" fmla="*/ 69 w 172"/>
                <a:gd name="T45" fmla="*/ 79 h 1241"/>
                <a:gd name="T46" fmla="*/ 82 w 172"/>
                <a:gd name="T47" fmla="*/ 57 h 1241"/>
                <a:gd name="T48" fmla="*/ 95 w 172"/>
                <a:gd name="T49" fmla="*/ 38 h 1241"/>
                <a:gd name="T50" fmla="*/ 104 w 172"/>
                <a:gd name="T51" fmla="*/ 28 h 1241"/>
                <a:gd name="T52" fmla="*/ 97 w 172"/>
                <a:gd name="T53" fmla="*/ 0 h 1241"/>
                <a:gd name="T54" fmla="*/ 79 w 172"/>
                <a:gd name="T55" fmla="*/ 20 h 1241"/>
                <a:gd name="T56" fmla="*/ 62 w 172"/>
                <a:gd name="T57" fmla="*/ 48 h 1241"/>
                <a:gd name="T58" fmla="*/ 45 w 172"/>
                <a:gd name="T59" fmla="*/ 81 h 1241"/>
                <a:gd name="T60" fmla="*/ 31 w 172"/>
                <a:gd name="T61" fmla="*/ 116 h 1241"/>
                <a:gd name="T62" fmla="*/ 18 w 172"/>
                <a:gd name="T63" fmla="*/ 153 h 1241"/>
                <a:gd name="T64" fmla="*/ 9 w 172"/>
                <a:gd name="T65" fmla="*/ 189 h 1241"/>
                <a:gd name="T66" fmla="*/ 3 w 172"/>
                <a:gd name="T67" fmla="*/ 223 h 1241"/>
                <a:gd name="T68" fmla="*/ 0 w 172"/>
                <a:gd name="T69" fmla="*/ 251 h 1241"/>
                <a:gd name="T70" fmla="*/ 7 w 172"/>
                <a:gd name="T71" fmla="*/ 340 h 1241"/>
                <a:gd name="T72" fmla="*/ 24 w 172"/>
                <a:gd name="T73" fmla="*/ 432 h 1241"/>
                <a:gd name="T74" fmla="*/ 48 w 172"/>
                <a:gd name="T75" fmla="*/ 525 h 1241"/>
                <a:gd name="T76" fmla="*/ 75 w 172"/>
                <a:gd name="T77" fmla="*/ 618 h 1241"/>
                <a:gd name="T78" fmla="*/ 102 w 172"/>
                <a:gd name="T79" fmla="*/ 711 h 1241"/>
                <a:gd name="T80" fmla="*/ 125 w 172"/>
                <a:gd name="T81" fmla="*/ 801 h 1241"/>
                <a:gd name="T82" fmla="*/ 142 w 172"/>
                <a:gd name="T83" fmla="*/ 887 h 1241"/>
                <a:gd name="T84" fmla="*/ 149 w 172"/>
                <a:gd name="T85" fmla="*/ 971 h 1241"/>
                <a:gd name="T86" fmla="*/ 148 w 172"/>
                <a:gd name="T87" fmla="*/ 1007 h 1241"/>
                <a:gd name="T88" fmla="*/ 147 w 172"/>
                <a:gd name="T89" fmla="*/ 1042 h 1241"/>
                <a:gd name="T90" fmla="*/ 142 w 172"/>
                <a:gd name="T91" fmla="*/ 1076 h 1241"/>
                <a:gd name="T92" fmla="*/ 137 w 172"/>
                <a:gd name="T93" fmla="*/ 1109 h 1241"/>
                <a:gd name="T94" fmla="*/ 128 w 172"/>
                <a:gd name="T95" fmla="*/ 1140 h 1241"/>
                <a:gd name="T96" fmla="*/ 120 w 172"/>
                <a:gd name="T97" fmla="*/ 1167 h 1241"/>
                <a:gd name="T98" fmla="*/ 110 w 172"/>
                <a:gd name="T99" fmla="*/ 1191 h 1241"/>
                <a:gd name="T100" fmla="*/ 99 w 172"/>
                <a:gd name="T101" fmla="*/ 1210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2" h="1241">
                  <a:moveTo>
                    <a:pt x="99" y="1210"/>
                  </a:moveTo>
                  <a:lnTo>
                    <a:pt x="104" y="1241"/>
                  </a:lnTo>
                  <a:lnTo>
                    <a:pt x="107" y="1237"/>
                  </a:lnTo>
                  <a:lnTo>
                    <a:pt x="116" y="1226"/>
                  </a:lnTo>
                  <a:lnTo>
                    <a:pt x="125" y="1205"/>
                  </a:lnTo>
                  <a:lnTo>
                    <a:pt x="138" y="1176"/>
                  </a:lnTo>
                  <a:lnTo>
                    <a:pt x="151" y="1138"/>
                  </a:lnTo>
                  <a:lnTo>
                    <a:pt x="162" y="1093"/>
                  </a:lnTo>
                  <a:lnTo>
                    <a:pt x="169" y="1037"/>
                  </a:lnTo>
                  <a:lnTo>
                    <a:pt x="172" y="972"/>
                  </a:lnTo>
                  <a:lnTo>
                    <a:pt x="165" y="880"/>
                  </a:lnTo>
                  <a:lnTo>
                    <a:pt x="148" y="786"/>
                  </a:lnTo>
                  <a:lnTo>
                    <a:pt x="124" y="691"/>
                  </a:lnTo>
                  <a:lnTo>
                    <a:pt x="97" y="597"/>
                  </a:lnTo>
                  <a:lnTo>
                    <a:pt x="71" y="505"/>
                  </a:lnTo>
                  <a:lnTo>
                    <a:pt x="47" y="415"/>
                  </a:lnTo>
                  <a:lnTo>
                    <a:pt x="30" y="329"/>
                  </a:lnTo>
                  <a:lnTo>
                    <a:pt x="23" y="248"/>
                  </a:lnTo>
                  <a:lnTo>
                    <a:pt x="26" y="210"/>
                  </a:lnTo>
                  <a:lnTo>
                    <a:pt x="33" y="174"/>
                  </a:lnTo>
                  <a:lnTo>
                    <a:pt x="42" y="138"/>
                  </a:lnTo>
                  <a:lnTo>
                    <a:pt x="55" y="106"/>
                  </a:lnTo>
                  <a:lnTo>
                    <a:pt x="69" y="79"/>
                  </a:lnTo>
                  <a:lnTo>
                    <a:pt x="82" y="57"/>
                  </a:lnTo>
                  <a:lnTo>
                    <a:pt x="95" y="38"/>
                  </a:lnTo>
                  <a:lnTo>
                    <a:pt x="104" y="28"/>
                  </a:lnTo>
                  <a:lnTo>
                    <a:pt x="97" y="0"/>
                  </a:lnTo>
                  <a:lnTo>
                    <a:pt x="79" y="20"/>
                  </a:lnTo>
                  <a:lnTo>
                    <a:pt x="62" y="48"/>
                  </a:lnTo>
                  <a:lnTo>
                    <a:pt x="45" y="81"/>
                  </a:lnTo>
                  <a:lnTo>
                    <a:pt x="31" y="116"/>
                  </a:lnTo>
                  <a:lnTo>
                    <a:pt x="18" y="153"/>
                  </a:lnTo>
                  <a:lnTo>
                    <a:pt x="9" y="189"/>
                  </a:lnTo>
                  <a:lnTo>
                    <a:pt x="3" y="223"/>
                  </a:lnTo>
                  <a:lnTo>
                    <a:pt x="0" y="251"/>
                  </a:lnTo>
                  <a:lnTo>
                    <a:pt x="7" y="340"/>
                  </a:lnTo>
                  <a:lnTo>
                    <a:pt x="24" y="432"/>
                  </a:lnTo>
                  <a:lnTo>
                    <a:pt x="48" y="525"/>
                  </a:lnTo>
                  <a:lnTo>
                    <a:pt x="75" y="618"/>
                  </a:lnTo>
                  <a:lnTo>
                    <a:pt x="102" y="711"/>
                  </a:lnTo>
                  <a:lnTo>
                    <a:pt x="125" y="801"/>
                  </a:lnTo>
                  <a:lnTo>
                    <a:pt x="142" y="887"/>
                  </a:lnTo>
                  <a:lnTo>
                    <a:pt x="149" y="971"/>
                  </a:lnTo>
                  <a:lnTo>
                    <a:pt x="148" y="1007"/>
                  </a:lnTo>
                  <a:lnTo>
                    <a:pt x="147" y="1042"/>
                  </a:lnTo>
                  <a:lnTo>
                    <a:pt x="142" y="1076"/>
                  </a:lnTo>
                  <a:lnTo>
                    <a:pt x="137" y="1109"/>
                  </a:lnTo>
                  <a:lnTo>
                    <a:pt x="128" y="1140"/>
                  </a:lnTo>
                  <a:lnTo>
                    <a:pt x="120" y="1167"/>
                  </a:lnTo>
                  <a:lnTo>
                    <a:pt x="110" y="1191"/>
                  </a:lnTo>
                  <a:lnTo>
                    <a:pt x="99" y="1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75" name="Freeform 147"/>
            <p:cNvSpPr/>
            <p:nvPr/>
          </p:nvSpPr>
          <p:spPr bwMode="auto">
            <a:xfrm>
              <a:off x="5162" y="1945"/>
              <a:ext cx="49" cy="104"/>
            </a:xfrm>
            <a:custGeom>
              <a:avLst/>
              <a:gdLst>
                <a:gd name="T0" fmla="*/ 90 w 98"/>
                <a:gd name="T1" fmla="*/ 0 h 207"/>
                <a:gd name="T2" fmla="*/ 86 w 98"/>
                <a:gd name="T3" fmla="*/ 3 h 207"/>
                <a:gd name="T4" fmla="*/ 76 w 98"/>
                <a:gd name="T5" fmla="*/ 10 h 207"/>
                <a:gd name="T6" fmla="*/ 63 w 98"/>
                <a:gd name="T7" fmla="*/ 25 h 207"/>
                <a:gd name="T8" fmla="*/ 46 w 98"/>
                <a:gd name="T9" fmla="*/ 45 h 207"/>
                <a:gd name="T10" fmla="*/ 31 w 98"/>
                <a:gd name="T11" fmla="*/ 73 h 207"/>
                <a:gd name="T12" fmla="*/ 15 w 98"/>
                <a:gd name="T13" fmla="*/ 110 h 207"/>
                <a:gd name="T14" fmla="*/ 5 w 98"/>
                <a:gd name="T15" fmla="*/ 154 h 207"/>
                <a:gd name="T16" fmla="*/ 0 w 98"/>
                <a:gd name="T17" fmla="*/ 207 h 207"/>
                <a:gd name="T18" fmla="*/ 15 w 98"/>
                <a:gd name="T19" fmla="*/ 199 h 207"/>
                <a:gd name="T20" fmla="*/ 15 w 98"/>
                <a:gd name="T21" fmla="*/ 163 h 207"/>
                <a:gd name="T22" fmla="*/ 24 w 98"/>
                <a:gd name="T23" fmla="*/ 130 h 207"/>
                <a:gd name="T24" fmla="*/ 35 w 98"/>
                <a:gd name="T25" fmla="*/ 99 h 207"/>
                <a:gd name="T26" fmla="*/ 49 w 98"/>
                <a:gd name="T27" fmla="*/ 70 h 207"/>
                <a:gd name="T28" fmla="*/ 65 w 98"/>
                <a:gd name="T29" fmla="*/ 48 h 207"/>
                <a:gd name="T30" fmla="*/ 80 w 98"/>
                <a:gd name="T31" fmla="*/ 31 h 207"/>
                <a:gd name="T32" fmla="*/ 91 w 98"/>
                <a:gd name="T33" fmla="*/ 20 h 207"/>
                <a:gd name="T34" fmla="*/ 98 w 98"/>
                <a:gd name="T35" fmla="*/ 17 h 207"/>
                <a:gd name="T36" fmla="*/ 90 w 98"/>
                <a:gd name="T3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207">
                  <a:moveTo>
                    <a:pt x="90" y="0"/>
                  </a:moveTo>
                  <a:lnTo>
                    <a:pt x="86" y="3"/>
                  </a:lnTo>
                  <a:lnTo>
                    <a:pt x="76" y="10"/>
                  </a:lnTo>
                  <a:lnTo>
                    <a:pt x="63" y="25"/>
                  </a:lnTo>
                  <a:lnTo>
                    <a:pt x="46" y="45"/>
                  </a:lnTo>
                  <a:lnTo>
                    <a:pt x="31" y="73"/>
                  </a:lnTo>
                  <a:lnTo>
                    <a:pt x="15" y="110"/>
                  </a:lnTo>
                  <a:lnTo>
                    <a:pt x="5" y="154"/>
                  </a:lnTo>
                  <a:lnTo>
                    <a:pt x="0" y="207"/>
                  </a:lnTo>
                  <a:lnTo>
                    <a:pt x="15" y="199"/>
                  </a:lnTo>
                  <a:lnTo>
                    <a:pt x="15" y="163"/>
                  </a:lnTo>
                  <a:lnTo>
                    <a:pt x="24" y="130"/>
                  </a:lnTo>
                  <a:lnTo>
                    <a:pt x="35" y="99"/>
                  </a:lnTo>
                  <a:lnTo>
                    <a:pt x="49" y="70"/>
                  </a:lnTo>
                  <a:lnTo>
                    <a:pt x="65" y="48"/>
                  </a:lnTo>
                  <a:lnTo>
                    <a:pt x="80" y="31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208" name="Group 280"/>
          <p:cNvGrpSpPr/>
          <p:nvPr/>
        </p:nvGrpSpPr>
        <p:grpSpPr bwMode="auto">
          <a:xfrm>
            <a:off x="10569575" y="2289175"/>
            <a:ext cx="514350" cy="3403600"/>
            <a:chOff x="5044" y="1585"/>
            <a:chExt cx="324" cy="2144"/>
          </a:xfrm>
        </p:grpSpPr>
        <p:sp>
          <p:nvSpPr>
            <p:cNvPr id="125209" name="Freeform 281"/>
            <p:cNvSpPr/>
            <p:nvPr/>
          </p:nvSpPr>
          <p:spPr bwMode="auto">
            <a:xfrm>
              <a:off x="5136" y="2565"/>
              <a:ext cx="93" cy="342"/>
            </a:xfrm>
            <a:custGeom>
              <a:avLst/>
              <a:gdLst>
                <a:gd name="T0" fmla="*/ 87 w 186"/>
                <a:gd name="T1" fmla="*/ 678 h 684"/>
                <a:gd name="T2" fmla="*/ 115 w 186"/>
                <a:gd name="T3" fmla="*/ 634 h 684"/>
                <a:gd name="T4" fmla="*/ 153 w 186"/>
                <a:gd name="T5" fmla="*/ 564 h 684"/>
                <a:gd name="T6" fmla="*/ 182 w 186"/>
                <a:gd name="T7" fmla="*/ 482 h 684"/>
                <a:gd name="T8" fmla="*/ 180 w 186"/>
                <a:gd name="T9" fmla="*/ 397 h 684"/>
                <a:gd name="T10" fmla="*/ 151 w 186"/>
                <a:gd name="T11" fmla="*/ 318 h 684"/>
                <a:gd name="T12" fmla="*/ 108 w 186"/>
                <a:gd name="T13" fmla="*/ 254 h 684"/>
                <a:gd name="T14" fmla="*/ 72 w 186"/>
                <a:gd name="T15" fmla="*/ 208 h 684"/>
                <a:gd name="T16" fmla="*/ 52 w 186"/>
                <a:gd name="T17" fmla="*/ 183 h 684"/>
                <a:gd name="T18" fmla="*/ 37 w 186"/>
                <a:gd name="T19" fmla="*/ 159 h 684"/>
                <a:gd name="T20" fmla="*/ 22 w 186"/>
                <a:gd name="T21" fmla="*/ 134 h 684"/>
                <a:gd name="T22" fmla="*/ 15 w 186"/>
                <a:gd name="T23" fmla="*/ 105 h 684"/>
                <a:gd name="T24" fmla="*/ 20 w 186"/>
                <a:gd name="T25" fmla="*/ 60 h 684"/>
                <a:gd name="T26" fmla="*/ 48 w 186"/>
                <a:gd name="T27" fmla="*/ 19 h 684"/>
                <a:gd name="T28" fmla="*/ 52 w 186"/>
                <a:gd name="T29" fmla="*/ 10 h 684"/>
                <a:gd name="T30" fmla="*/ 49 w 186"/>
                <a:gd name="T31" fmla="*/ 1 h 684"/>
                <a:gd name="T32" fmla="*/ 39 w 186"/>
                <a:gd name="T33" fmla="*/ 8 h 684"/>
                <a:gd name="T34" fmla="*/ 22 w 186"/>
                <a:gd name="T35" fmla="*/ 29 h 684"/>
                <a:gd name="T36" fmla="*/ 8 w 186"/>
                <a:gd name="T37" fmla="*/ 55 h 684"/>
                <a:gd name="T38" fmla="*/ 1 w 186"/>
                <a:gd name="T39" fmla="*/ 80 h 684"/>
                <a:gd name="T40" fmla="*/ 1 w 186"/>
                <a:gd name="T41" fmla="*/ 108 h 684"/>
                <a:gd name="T42" fmla="*/ 8 w 186"/>
                <a:gd name="T43" fmla="*/ 141 h 684"/>
                <a:gd name="T44" fmla="*/ 22 w 186"/>
                <a:gd name="T45" fmla="*/ 173 h 684"/>
                <a:gd name="T46" fmla="*/ 48 w 186"/>
                <a:gd name="T47" fmla="*/ 208 h 684"/>
                <a:gd name="T48" fmla="*/ 93 w 186"/>
                <a:gd name="T49" fmla="*/ 263 h 684"/>
                <a:gd name="T50" fmla="*/ 134 w 186"/>
                <a:gd name="T51" fmla="*/ 327 h 684"/>
                <a:gd name="T52" fmla="*/ 155 w 186"/>
                <a:gd name="T53" fmla="*/ 379 h 684"/>
                <a:gd name="T54" fmla="*/ 165 w 186"/>
                <a:gd name="T55" fmla="*/ 423 h 684"/>
                <a:gd name="T56" fmla="*/ 165 w 186"/>
                <a:gd name="T57" fmla="*/ 474 h 684"/>
                <a:gd name="T58" fmla="*/ 144 w 186"/>
                <a:gd name="T59" fmla="*/ 541 h 684"/>
                <a:gd name="T60" fmla="*/ 111 w 186"/>
                <a:gd name="T61" fmla="*/ 602 h 684"/>
                <a:gd name="T62" fmla="*/ 86 w 186"/>
                <a:gd name="T63" fmla="*/ 641 h 684"/>
                <a:gd name="T64" fmla="*/ 83 w 186"/>
                <a:gd name="T65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6" h="684">
                  <a:moveTo>
                    <a:pt x="83" y="684"/>
                  </a:moveTo>
                  <a:lnTo>
                    <a:pt x="87" y="678"/>
                  </a:lnTo>
                  <a:lnTo>
                    <a:pt x="100" y="660"/>
                  </a:lnTo>
                  <a:lnTo>
                    <a:pt x="115" y="634"/>
                  </a:lnTo>
                  <a:lnTo>
                    <a:pt x="135" y="600"/>
                  </a:lnTo>
                  <a:lnTo>
                    <a:pt x="153" y="564"/>
                  </a:lnTo>
                  <a:lnTo>
                    <a:pt x="170" y="523"/>
                  </a:lnTo>
                  <a:lnTo>
                    <a:pt x="182" y="482"/>
                  </a:lnTo>
                  <a:lnTo>
                    <a:pt x="186" y="442"/>
                  </a:lnTo>
                  <a:lnTo>
                    <a:pt x="180" y="397"/>
                  </a:lnTo>
                  <a:lnTo>
                    <a:pt x="167" y="356"/>
                  </a:lnTo>
                  <a:lnTo>
                    <a:pt x="151" y="318"/>
                  </a:lnTo>
                  <a:lnTo>
                    <a:pt x="129" y="283"/>
                  </a:lnTo>
                  <a:lnTo>
                    <a:pt x="108" y="254"/>
                  </a:lnTo>
                  <a:lnTo>
                    <a:pt x="89" y="228"/>
                  </a:lnTo>
                  <a:lnTo>
                    <a:pt x="72" y="208"/>
                  </a:lnTo>
                  <a:lnTo>
                    <a:pt x="60" y="194"/>
                  </a:lnTo>
                  <a:lnTo>
                    <a:pt x="52" y="183"/>
                  </a:lnTo>
                  <a:lnTo>
                    <a:pt x="44" y="172"/>
                  </a:lnTo>
                  <a:lnTo>
                    <a:pt x="37" y="159"/>
                  </a:lnTo>
                  <a:lnTo>
                    <a:pt x="29" y="146"/>
                  </a:lnTo>
                  <a:lnTo>
                    <a:pt x="22" y="134"/>
                  </a:lnTo>
                  <a:lnTo>
                    <a:pt x="18" y="120"/>
                  </a:lnTo>
                  <a:lnTo>
                    <a:pt x="15" y="105"/>
                  </a:lnTo>
                  <a:lnTo>
                    <a:pt x="14" y="90"/>
                  </a:lnTo>
                  <a:lnTo>
                    <a:pt x="20" y="60"/>
                  </a:lnTo>
                  <a:lnTo>
                    <a:pt x="34" y="36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52" y="10"/>
                  </a:lnTo>
                  <a:lnTo>
                    <a:pt x="51" y="4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39" y="8"/>
                  </a:lnTo>
                  <a:lnTo>
                    <a:pt x="31" y="18"/>
                  </a:lnTo>
                  <a:lnTo>
                    <a:pt x="22" y="29"/>
                  </a:lnTo>
                  <a:lnTo>
                    <a:pt x="14" y="42"/>
                  </a:lnTo>
                  <a:lnTo>
                    <a:pt x="8" y="55"/>
                  </a:lnTo>
                  <a:lnTo>
                    <a:pt x="4" y="67"/>
                  </a:lnTo>
                  <a:lnTo>
                    <a:pt x="1" y="80"/>
                  </a:lnTo>
                  <a:lnTo>
                    <a:pt x="0" y="91"/>
                  </a:lnTo>
                  <a:lnTo>
                    <a:pt x="1" y="108"/>
                  </a:lnTo>
                  <a:lnTo>
                    <a:pt x="3" y="125"/>
                  </a:lnTo>
                  <a:lnTo>
                    <a:pt x="8" y="141"/>
                  </a:lnTo>
                  <a:lnTo>
                    <a:pt x="14" y="156"/>
                  </a:lnTo>
                  <a:lnTo>
                    <a:pt x="22" y="173"/>
                  </a:lnTo>
                  <a:lnTo>
                    <a:pt x="34" y="190"/>
                  </a:lnTo>
                  <a:lnTo>
                    <a:pt x="48" y="208"/>
                  </a:lnTo>
                  <a:lnTo>
                    <a:pt x="63" y="227"/>
                  </a:lnTo>
                  <a:lnTo>
                    <a:pt x="93" y="263"/>
                  </a:lnTo>
                  <a:lnTo>
                    <a:pt x="117" y="296"/>
                  </a:lnTo>
                  <a:lnTo>
                    <a:pt x="134" y="327"/>
                  </a:lnTo>
                  <a:lnTo>
                    <a:pt x="146" y="354"/>
                  </a:lnTo>
                  <a:lnTo>
                    <a:pt x="155" y="379"/>
                  </a:lnTo>
                  <a:lnTo>
                    <a:pt x="160" y="402"/>
                  </a:lnTo>
                  <a:lnTo>
                    <a:pt x="165" y="423"/>
                  </a:lnTo>
                  <a:lnTo>
                    <a:pt x="166" y="442"/>
                  </a:lnTo>
                  <a:lnTo>
                    <a:pt x="165" y="474"/>
                  </a:lnTo>
                  <a:lnTo>
                    <a:pt x="156" y="506"/>
                  </a:lnTo>
                  <a:lnTo>
                    <a:pt x="144" y="541"/>
                  </a:lnTo>
                  <a:lnTo>
                    <a:pt x="128" y="574"/>
                  </a:lnTo>
                  <a:lnTo>
                    <a:pt x="111" y="602"/>
                  </a:lnTo>
                  <a:lnTo>
                    <a:pt x="97" y="626"/>
                  </a:lnTo>
                  <a:lnTo>
                    <a:pt x="86" y="641"/>
                  </a:lnTo>
                  <a:lnTo>
                    <a:pt x="79" y="647"/>
                  </a:lnTo>
                  <a:lnTo>
                    <a:pt x="83" y="6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10" name="Freeform 282"/>
            <p:cNvSpPr/>
            <p:nvPr/>
          </p:nvSpPr>
          <p:spPr bwMode="auto">
            <a:xfrm>
              <a:off x="5117" y="2020"/>
              <a:ext cx="84" cy="539"/>
            </a:xfrm>
            <a:custGeom>
              <a:avLst/>
              <a:gdLst>
                <a:gd name="T0" fmla="*/ 118 w 166"/>
                <a:gd name="T1" fmla="*/ 1077 h 1077"/>
                <a:gd name="T2" fmla="*/ 125 w 166"/>
                <a:gd name="T3" fmla="*/ 1066 h 1077"/>
                <a:gd name="T4" fmla="*/ 142 w 166"/>
                <a:gd name="T5" fmla="*/ 1031 h 1077"/>
                <a:gd name="T6" fmla="*/ 159 w 166"/>
                <a:gd name="T7" fmla="*/ 973 h 1077"/>
                <a:gd name="T8" fmla="*/ 166 w 166"/>
                <a:gd name="T9" fmla="*/ 888 h 1077"/>
                <a:gd name="T10" fmla="*/ 149 w 166"/>
                <a:gd name="T11" fmla="*/ 745 h 1077"/>
                <a:gd name="T12" fmla="*/ 110 w 166"/>
                <a:gd name="T13" fmla="*/ 580 h 1077"/>
                <a:gd name="T14" fmla="*/ 72 w 166"/>
                <a:gd name="T15" fmla="*/ 420 h 1077"/>
                <a:gd name="T16" fmla="*/ 53 w 166"/>
                <a:gd name="T17" fmla="*/ 288 h 1077"/>
                <a:gd name="T18" fmla="*/ 66 w 166"/>
                <a:gd name="T19" fmla="*/ 188 h 1077"/>
                <a:gd name="T20" fmla="*/ 79 w 166"/>
                <a:gd name="T21" fmla="*/ 141 h 1077"/>
                <a:gd name="T22" fmla="*/ 98 w 166"/>
                <a:gd name="T23" fmla="*/ 128 h 1077"/>
                <a:gd name="T24" fmla="*/ 117 w 166"/>
                <a:gd name="T25" fmla="*/ 92 h 1077"/>
                <a:gd name="T26" fmla="*/ 120 w 166"/>
                <a:gd name="T27" fmla="*/ 78 h 1077"/>
                <a:gd name="T28" fmla="*/ 129 w 166"/>
                <a:gd name="T29" fmla="*/ 72 h 1077"/>
                <a:gd name="T30" fmla="*/ 145 w 166"/>
                <a:gd name="T31" fmla="*/ 82 h 1077"/>
                <a:gd name="T32" fmla="*/ 146 w 166"/>
                <a:gd name="T33" fmla="*/ 109 h 1077"/>
                <a:gd name="T34" fmla="*/ 156 w 166"/>
                <a:gd name="T35" fmla="*/ 104 h 1077"/>
                <a:gd name="T36" fmla="*/ 165 w 166"/>
                <a:gd name="T37" fmla="*/ 85 h 1077"/>
                <a:gd name="T38" fmla="*/ 152 w 166"/>
                <a:gd name="T39" fmla="*/ 58 h 1077"/>
                <a:gd name="T40" fmla="*/ 131 w 166"/>
                <a:gd name="T41" fmla="*/ 48 h 1077"/>
                <a:gd name="T42" fmla="*/ 122 w 166"/>
                <a:gd name="T43" fmla="*/ 39 h 1077"/>
                <a:gd name="T44" fmla="*/ 127 w 166"/>
                <a:gd name="T45" fmla="*/ 30 h 1077"/>
                <a:gd name="T46" fmla="*/ 131 w 166"/>
                <a:gd name="T47" fmla="*/ 14 h 1077"/>
                <a:gd name="T48" fmla="*/ 129 w 166"/>
                <a:gd name="T49" fmla="*/ 0 h 1077"/>
                <a:gd name="T50" fmla="*/ 121 w 166"/>
                <a:gd name="T51" fmla="*/ 3 h 1077"/>
                <a:gd name="T52" fmla="*/ 105 w 166"/>
                <a:gd name="T53" fmla="*/ 15 h 1077"/>
                <a:gd name="T54" fmla="*/ 93 w 166"/>
                <a:gd name="T55" fmla="*/ 28 h 1077"/>
                <a:gd name="T56" fmla="*/ 80 w 166"/>
                <a:gd name="T57" fmla="*/ 20 h 1077"/>
                <a:gd name="T58" fmla="*/ 70 w 166"/>
                <a:gd name="T59" fmla="*/ 10 h 1077"/>
                <a:gd name="T60" fmla="*/ 58 w 166"/>
                <a:gd name="T61" fmla="*/ 4 h 1077"/>
                <a:gd name="T62" fmla="*/ 45 w 166"/>
                <a:gd name="T63" fmla="*/ 1 h 1077"/>
                <a:gd name="T64" fmla="*/ 36 w 166"/>
                <a:gd name="T65" fmla="*/ 0 h 1077"/>
                <a:gd name="T66" fmla="*/ 14 w 166"/>
                <a:gd name="T67" fmla="*/ 7 h 1077"/>
                <a:gd name="T68" fmla="*/ 0 w 166"/>
                <a:gd name="T69" fmla="*/ 31 h 1077"/>
                <a:gd name="T70" fmla="*/ 10 w 166"/>
                <a:gd name="T71" fmla="*/ 44 h 1077"/>
                <a:gd name="T72" fmla="*/ 20 w 166"/>
                <a:gd name="T73" fmla="*/ 42 h 1077"/>
                <a:gd name="T74" fmla="*/ 21 w 166"/>
                <a:gd name="T75" fmla="*/ 39 h 1077"/>
                <a:gd name="T76" fmla="*/ 21 w 166"/>
                <a:gd name="T77" fmla="*/ 34 h 1077"/>
                <a:gd name="T78" fmla="*/ 17 w 166"/>
                <a:gd name="T79" fmla="*/ 23 h 1077"/>
                <a:gd name="T80" fmla="*/ 24 w 166"/>
                <a:gd name="T81" fmla="*/ 15 h 1077"/>
                <a:gd name="T82" fmla="*/ 38 w 166"/>
                <a:gd name="T83" fmla="*/ 18 h 1077"/>
                <a:gd name="T84" fmla="*/ 52 w 166"/>
                <a:gd name="T85" fmla="*/ 27 h 1077"/>
                <a:gd name="T86" fmla="*/ 65 w 166"/>
                <a:gd name="T87" fmla="*/ 38 h 1077"/>
                <a:gd name="T88" fmla="*/ 69 w 166"/>
                <a:gd name="T89" fmla="*/ 51 h 1077"/>
                <a:gd name="T90" fmla="*/ 63 w 166"/>
                <a:gd name="T91" fmla="*/ 69 h 1077"/>
                <a:gd name="T92" fmla="*/ 58 w 166"/>
                <a:gd name="T93" fmla="*/ 97 h 1077"/>
                <a:gd name="T94" fmla="*/ 60 w 166"/>
                <a:gd name="T95" fmla="*/ 125 h 1077"/>
                <a:gd name="T96" fmla="*/ 60 w 166"/>
                <a:gd name="T97" fmla="*/ 147 h 1077"/>
                <a:gd name="T98" fmla="*/ 51 w 166"/>
                <a:gd name="T99" fmla="*/ 206 h 1077"/>
                <a:gd name="T100" fmla="*/ 44 w 166"/>
                <a:gd name="T101" fmla="*/ 288 h 1077"/>
                <a:gd name="T102" fmla="*/ 60 w 166"/>
                <a:gd name="T103" fmla="*/ 429 h 1077"/>
                <a:gd name="T104" fmla="*/ 100 w 166"/>
                <a:gd name="T105" fmla="*/ 592 h 1077"/>
                <a:gd name="T106" fmla="*/ 138 w 166"/>
                <a:gd name="T107" fmla="*/ 754 h 1077"/>
                <a:gd name="T108" fmla="*/ 155 w 166"/>
                <a:gd name="T109" fmla="*/ 888 h 1077"/>
                <a:gd name="T110" fmla="*/ 144 w 166"/>
                <a:gd name="T111" fmla="*/ 990 h 1077"/>
                <a:gd name="T112" fmla="*/ 114 w 166"/>
                <a:gd name="T113" fmla="*/ 106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6" h="1077">
                  <a:moveTo>
                    <a:pt x="114" y="1062"/>
                  </a:moveTo>
                  <a:lnTo>
                    <a:pt x="118" y="1077"/>
                  </a:lnTo>
                  <a:lnTo>
                    <a:pt x="120" y="1075"/>
                  </a:lnTo>
                  <a:lnTo>
                    <a:pt x="125" y="1066"/>
                  </a:lnTo>
                  <a:lnTo>
                    <a:pt x="134" y="1052"/>
                  </a:lnTo>
                  <a:lnTo>
                    <a:pt x="142" y="1031"/>
                  </a:lnTo>
                  <a:lnTo>
                    <a:pt x="151" y="1005"/>
                  </a:lnTo>
                  <a:lnTo>
                    <a:pt x="159" y="973"/>
                  </a:lnTo>
                  <a:lnTo>
                    <a:pt x="165" y="934"/>
                  </a:lnTo>
                  <a:lnTo>
                    <a:pt x="166" y="888"/>
                  </a:lnTo>
                  <a:lnTo>
                    <a:pt x="162" y="821"/>
                  </a:lnTo>
                  <a:lnTo>
                    <a:pt x="149" y="745"/>
                  </a:lnTo>
                  <a:lnTo>
                    <a:pt x="131" y="663"/>
                  </a:lnTo>
                  <a:lnTo>
                    <a:pt x="110" y="580"/>
                  </a:lnTo>
                  <a:lnTo>
                    <a:pt x="89" y="498"/>
                  </a:lnTo>
                  <a:lnTo>
                    <a:pt x="72" y="420"/>
                  </a:lnTo>
                  <a:lnTo>
                    <a:pt x="58" y="348"/>
                  </a:lnTo>
                  <a:lnTo>
                    <a:pt x="53" y="288"/>
                  </a:lnTo>
                  <a:lnTo>
                    <a:pt x="58" y="235"/>
                  </a:lnTo>
                  <a:lnTo>
                    <a:pt x="66" y="188"/>
                  </a:lnTo>
                  <a:lnTo>
                    <a:pt x="75" y="154"/>
                  </a:lnTo>
                  <a:lnTo>
                    <a:pt x="79" y="141"/>
                  </a:lnTo>
                  <a:lnTo>
                    <a:pt x="84" y="138"/>
                  </a:lnTo>
                  <a:lnTo>
                    <a:pt x="98" y="128"/>
                  </a:lnTo>
                  <a:lnTo>
                    <a:pt x="111" y="113"/>
                  </a:lnTo>
                  <a:lnTo>
                    <a:pt x="117" y="92"/>
                  </a:lnTo>
                  <a:lnTo>
                    <a:pt x="118" y="83"/>
                  </a:lnTo>
                  <a:lnTo>
                    <a:pt x="120" y="78"/>
                  </a:lnTo>
                  <a:lnTo>
                    <a:pt x="124" y="73"/>
                  </a:lnTo>
                  <a:lnTo>
                    <a:pt x="129" y="72"/>
                  </a:lnTo>
                  <a:lnTo>
                    <a:pt x="138" y="75"/>
                  </a:lnTo>
                  <a:lnTo>
                    <a:pt x="145" y="82"/>
                  </a:lnTo>
                  <a:lnTo>
                    <a:pt x="148" y="93"/>
                  </a:lnTo>
                  <a:lnTo>
                    <a:pt x="146" y="109"/>
                  </a:lnTo>
                  <a:lnTo>
                    <a:pt x="149" y="109"/>
                  </a:lnTo>
                  <a:lnTo>
                    <a:pt x="156" y="104"/>
                  </a:lnTo>
                  <a:lnTo>
                    <a:pt x="162" y="97"/>
                  </a:lnTo>
                  <a:lnTo>
                    <a:pt x="165" y="85"/>
                  </a:lnTo>
                  <a:lnTo>
                    <a:pt x="162" y="69"/>
                  </a:lnTo>
                  <a:lnTo>
                    <a:pt x="152" y="58"/>
                  </a:lnTo>
                  <a:lnTo>
                    <a:pt x="142" y="51"/>
                  </a:lnTo>
                  <a:lnTo>
                    <a:pt x="131" y="48"/>
                  </a:lnTo>
                  <a:lnTo>
                    <a:pt x="125" y="45"/>
                  </a:lnTo>
                  <a:lnTo>
                    <a:pt x="122" y="39"/>
                  </a:lnTo>
                  <a:lnTo>
                    <a:pt x="124" y="34"/>
                  </a:lnTo>
                  <a:lnTo>
                    <a:pt x="127" y="30"/>
                  </a:lnTo>
                  <a:lnTo>
                    <a:pt x="129" y="24"/>
                  </a:lnTo>
                  <a:lnTo>
                    <a:pt x="131" y="14"/>
                  </a:lnTo>
                  <a:lnTo>
                    <a:pt x="129" y="4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1" y="3"/>
                  </a:lnTo>
                  <a:lnTo>
                    <a:pt x="113" y="7"/>
                  </a:lnTo>
                  <a:lnTo>
                    <a:pt x="105" y="15"/>
                  </a:lnTo>
                  <a:lnTo>
                    <a:pt x="98" y="24"/>
                  </a:lnTo>
                  <a:lnTo>
                    <a:pt x="93" y="28"/>
                  </a:lnTo>
                  <a:lnTo>
                    <a:pt x="87" y="27"/>
                  </a:lnTo>
                  <a:lnTo>
                    <a:pt x="80" y="20"/>
                  </a:lnTo>
                  <a:lnTo>
                    <a:pt x="76" y="14"/>
                  </a:lnTo>
                  <a:lnTo>
                    <a:pt x="70" y="10"/>
                  </a:lnTo>
                  <a:lnTo>
                    <a:pt x="65" y="7"/>
                  </a:lnTo>
                  <a:lnTo>
                    <a:pt x="58" y="4"/>
                  </a:lnTo>
                  <a:lnTo>
                    <a:pt x="52" y="3"/>
                  </a:lnTo>
                  <a:lnTo>
                    <a:pt x="45" y="1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27" y="1"/>
                  </a:lnTo>
                  <a:lnTo>
                    <a:pt x="14" y="7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3" y="41"/>
                  </a:lnTo>
                  <a:lnTo>
                    <a:pt x="10" y="44"/>
                  </a:lnTo>
                  <a:lnTo>
                    <a:pt x="17" y="44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21" y="39"/>
                  </a:lnTo>
                  <a:lnTo>
                    <a:pt x="21" y="37"/>
                  </a:lnTo>
                  <a:lnTo>
                    <a:pt x="21" y="34"/>
                  </a:lnTo>
                  <a:lnTo>
                    <a:pt x="20" y="30"/>
                  </a:lnTo>
                  <a:lnTo>
                    <a:pt x="17" y="23"/>
                  </a:lnTo>
                  <a:lnTo>
                    <a:pt x="17" y="18"/>
                  </a:lnTo>
                  <a:lnTo>
                    <a:pt x="24" y="15"/>
                  </a:lnTo>
                  <a:lnTo>
                    <a:pt x="31" y="17"/>
                  </a:lnTo>
                  <a:lnTo>
                    <a:pt x="38" y="18"/>
                  </a:lnTo>
                  <a:lnTo>
                    <a:pt x="45" y="23"/>
                  </a:lnTo>
                  <a:lnTo>
                    <a:pt x="52" y="27"/>
                  </a:lnTo>
                  <a:lnTo>
                    <a:pt x="59" y="32"/>
                  </a:lnTo>
                  <a:lnTo>
                    <a:pt x="65" y="38"/>
                  </a:lnTo>
                  <a:lnTo>
                    <a:pt x="67" y="44"/>
                  </a:lnTo>
                  <a:lnTo>
                    <a:pt x="69" y="51"/>
                  </a:lnTo>
                  <a:lnTo>
                    <a:pt x="67" y="61"/>
                  </a:lnTo>
                  <a:lnTo>
                    <a:pt x="63" y="69"/>
                  </a:lnTo>
                  <a:lnTo>
                    <a:pt x="59" y="80"/>
                  </a:lnTo>
                  <a:lnTo>
                    <a:pt x="58" y="97"/>
                  </a:lnTo>
                  <a:lnTo>
                    <a:pt x="59" y="114"/>
                  </a:lnTo>
                  <a:lnTo>
                    <a:pt x="60" y="125"/>
                  </a:lnTo>
                  <a:lnTo>
                    <a:pt x="62" y="134"/>
                  </a:lnTo>
                  <a:lnTo>
                    <a:pt x="60" y="147"/>
                  </a:lnTo>
                  <a:lnTo>
                    <a:pt x="56" y="171"/>
                  </a:lnTo>
                  <a:lnTo>
                    <a:pt x="51" y="206"/>
                  </a:lnTo>
                  <a:lnTo>
                    <a:pt x="46" y="248"/>
                  </a:lnTo>
                  <a:lnTo>
                    <a:pt x="44" y="288"/>
                  </a:lnTo>
                  <a:lnTo>
                    <a:pt x="48" y="354"/>
                  </a:lnTo>
                  <a:lnTo>
                    <a:pt x="60" y="429"/>
                  </a:lnTo>
                  <a:lnTo>
                    <a:pt x="79" y="509"/>
                  </a:lnTo>
                  <a:lnTo>
                    <a:pt x="100" y="592"/>
                  </a:lnTo>
                  <a:lnTo>
                    <a:pt x="120" y="675"/>
                  </a:lnTo>
                  <a:lnTo>
                    <a:pt x="138" y="754"/>
                  </a:lnTo>
                  <a:lnTo>
                    <a:pt x="151" y="826"/>
                  </a:lnTo>
                  <a:lnTo>
                    <a:pt x="155" y="888"/>
                  </a:lnTo>
                  <a:lnTo>
                    <a:pt x="152" y="941"/>
                  </a:lnTo>
                  <a:lnTo>
                    <a:pt x="144" y="990"/>
                  </a:lnTo>
                  <a:lnTo>
                    <a:pt x="131" y="1032"/>
                  </a:lnTo>
                  <a:lnTo>
                    <a:pt x="114" y="10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11" name="Freeform 283"/>
            <p:cNvSpPr/>
            <p:nvPr/>
          </p:nvSpPr>
          <p:spPr bwMode="auto">
            <a:xfrm>
              <a:off x="5184" y="2049"/>
              <a:ext cx="45" cy="298"/>
            </a:xfrm>
            <a:custGeom>
              <a:avLst/>
              <a:gdLst>
                <a:gd name="T0" fmla="*/ 0 w 88"/>
                <a:gd name="T1" fmla="*/ 567 h 597"/>
                <a:gd name="T2" fmla="*/ 7 w 88"/>
                <a:gd name="T3" fmla="*/ 597 h 597"/>
                <a:gd name="T4" fmla="*/ 10 w 88"/>
                <a:gd name="T5" fmla="*/ 583 h 597"/>
                <a:gd name="T6" fmla="*/ 19 w 88"/>
                <a:gd name="T7" fmla="*/ 545 h 597"/>
                <a:gd name="T8" fmla="*/ 32 w 88"/>
                <a:gd name="T9" fmla="*/ 487 h 597"/>
                <a:gd name="T10" fmla="*/ 48 w 88"/>
                <a:gd name="T11" fmla="*/ 414 h 597"/>
                <a:gd name="T12" fmla="*/ 63 w 88"/>
                <a:gd name="T13" fmla="*/ 332 h 597"/>
                <a:gd name="T14" fmla="*/ 76 w 88"/>
                <a:gd name="T15" fmla="*/ 244 h 597"/>
                <a:gd name="T16" fmla="*/ 86 w 88"/>
                <a:gd name="T17" fmla="*/ 157 h 597"/>
                <a:gd name="T18" fmla="*/ 88 w 88"/>
                <a:gd name="T19" fmla="*/ 75 h 597"/>
                <a:gd name="T20" fmla="*/ 87 w 88"/>
                <a:gd name="T21" fmla="*/ 38 h 597"/>
                <a:gd name="T22" fmla="*/ 86 w 88"/>
                <a:gd name="T23" fmla="*/ 14 h 597"/>
                <a:gd name="T24" fmla="*/ 83 w 88"/>
                <a:gd name="T25" fmla="*/ 3 h 597"/>
                <a:gd name="T26" fmla="*/ 81 w 88"/>
                <a:gd name="T27" fmla="*/ 0 h 597"/>
                <a:gd name="T28" fmla="*/ 71 w 88"/>
                <a:gd name="T29" fmla="*/ 3 h 597"/>
                <a:gd name="T30" fmla="*/ 73 w 88"/>
                <a:gd name="T31" fmla="*/ 9 h 597"/>
                <a:gd name="T32" fmla="*/ 76 w 88"/>
                <a:gd name="T33" fmla="*/ 24 h 597"/>
                <a:gd name="T34" fmla="*/ 78 w 88"/>
                <a:gd name="T35" fmla="*/ 47 h 597"/>
                <a:gd name="T36" fmla="*/ 80 w 88"/>
                <a:gd name="T37" fmla="*/ 75 h 597"/>
                <a:gd name="T38" fmla="*/ 77 w 88"/>
                <a:gd name="T39" fmla="*/ 151 h 597"/>
                <a:gd name="T40" fmla="*/ 67 w 88"/>
                <a:gd name="T41" fmla="*/ 233 h 597"/>
                <a:gd name="T42" fmla="*/ 55 w 88"/>
                <a:gd name="T43" fmla="*/ 315 h 597"/>
                <a:gd name="T44" fmla="*/ 40 w 88"/>
                <a:gd name="T45" fmla="*/ 392 h 597"/>
                <a:gd name="T46" fmla="*/ 25 w 88"/>
                <a:gd name="T47" fmla="*/ 462 h 597"/>
                <a:gd name="T48" fmla="*/ 12 w 88"/>
                <a:gd name="T49" fmla="*/ 518 h 597"/>
                <a:gd name="T50" fmla="*/ 2 w 88"/>
                <a:gd name="T51" fmla="*/ 555 h 597"/>
                <a:gd name="T52" fmla="*/ 0 w 88"/>
                <a:gd name="T53" fmla="*/ 56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597">
                  <a:moveTo>
                    <a:pt x="0" y="567"/>
                  </a:moveTo>
                  <a:lnTo>
                    <a:pt x="7" y="597"/>
                  </a:lnTo>
                  <a:lnTo>
                    <a:pt x="10" y="583"/>
                  </a:lnTo>
                  <a:lnTo>
                    <a:pt x="19" y="545"/>
                  </a:lnTo>
                  <a:lnTo>
                    <a:pt x="32" y="487"/>
                  </a:lnTo>
                  <a:lnTo>
                    <a:pt x="48" y="414"/>
                  </a:lnTo>
                  <a:lnTo>
                    <a:pt x="63" y="332"/>
                  </a:lnTo>
                  <a:lnTo>
                    <a:pt x="76" y="244"/>
                  </a:lnTo>
                  <a:lnTo>
                    <a:pt x="86" y="157"/>
                  </a:lnTo>
                  <a:lnTo>
                    <a:pt x="88" y="75"/>
                  </a:lnTo>
                  <a:lnTo>
                    <a:pt x="87" y="38"/>
                  </a:lnTo>
                  <a:lnTo>
                    <a:pt x="86" y="14"/>
                  </a:lnTo>
                  <a:lnTo>
                    <a:pt x="83" y="3"/>
                  </a:lnTo>
                  <a:lnTo>
                    <a:pt x="81" y="0"/>
                  </a:lnTo>
                  <a:lnTo>
                    <a:pt x="71" y="3"/>
                  </a:lnTo>
                  <a:lnTo>
                    <a:pt x="73" y="9"/>
                  </a:lnTo>
                  <a:lnTo>
                    <a:pt x="76" y="24"/>
                  </a:lnTo>
                  <a:lnTo>
                    <a:pt x="78" y="47"/>
                  </a:lnTo>
                  <a:lnTo>
                    <a:pt x="80" y="75"/>
                  </a:lnTo>
                  <a:lnTo>
                    <a:pt x="77" y="151"/>
                  </a:lnTo>
                  <a:lnTo>
                    <a:pt x="67" y="233"/>
                  </a:lnTo>
                  <a:lnTo>
                    <a:pt x="55" y="315"/>
                  </a:lnTo>
                  <a:lnTo>
                    <a:pt x="40" y="392"/>
                  </a:lnTo>
                  <a:lnTo>
                    <a:pt x="25" y="462"/>
                  </a:lnTo>
                  <a:lnTo>
                    <a:pt x="12" y="518"/>
                  </a:lnTo>
                  <a:lnTo>
                    <a:pt x="2" y="555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12" name="Freeform 284"/>
            <p:cNvSpPr/>
            <p:nvPr/>
          </p:nvSpPr>
          <p:spPr bwMode="auto">
            <a:xfrm>
              <a:off x="5129" y="1784"/>
              <a:ext cx="147" cy="154"/>
            </a:xfrm>
            <a:custGeom>
              <a:avLst/>
              <a:gdLst>
                <a:gd name="T0" fmla="*/ 177 w 293"/>
                <a:gd name="T1" fmla="*/ 7 h 307"/>
                <a:gd name="T2" fmla="*/ 155 w 293"/>
                <a:gd name="T3" fmla="*/ 21 h 307"/>
                <a:gd name="T4" fmla="*/ 135 w 293"/>
                <a:gd name="T5" fmla="*/ 22 h 307"/>
                <a:gd name="T6" fmla="*/ 128 w 293"/>
                <a:gd name="T7" fmla="*/ 16 h 307"/>
                <a:gd name="T8" fmla="*/ 120 w 293"/>
                <a:gd name="T9" fmla="*/ 11 h 307"/>
                <a:gd name="T10" fmla="*/ 101 w 293"/>
                <a:gd name="T11" fmla="*/ 8 h 307"/>
                <a:gd name="T12" fmla="*/ 86 w 293"/>
                <a:gd name="T13" fmla="*/ 11 h 307"/>
                <a:gd name="T14" fmla="*/ 73 w 293"/>
                <a:gd name="T15" fmla="*/ 12 h 307"/>
                <a:gd name="T16" fmla="*/ 60 w 293"/>
                <a:gd name="T17" fmla="*/ 14 h 307"/>
                <a:gd name="T18" fmla="*/ 46 w 293"/>
                <a:gd name="T19" fmla="*/ 18 h 307"/>
                <a:gd name="T20" fmla="*/ 27 w 293"/>
                <a:gd name="T21" fmla="*/ 29 h 307"/>
                <a:gd name="T22" fmla="*/ 11 w 293"/>
                <a:gd name="T23" fmla="*/ 47 h 307"/>
                <a:gd name="T24" fmla="*/ 1 w 293"/>
                <a:gd name="T25" fmla="*/ 70 h 307"/>
                <a:gd name="T26" fmla="*/ 3 w 293"/>
                <a:gd name="T27" fmla="*/ 94 h 307"/>
                <a:gd name="T28" fmla="*/ 24 w 293"/>
                <a:gd name="T29" fmla="*/ 98 h 307"/>
                <a:gd name="T30" fmla="*/ 31 w 293"/>
                <a:gd name="T31" fmla="*/ 90 h 307"/>
                <a:gd name="T32" fmla="*/ 24 w 293"/>
                <a:gd name="T33" fmla="*/ 87 h 307"/>
                <a:gd name="T34" fmla="*/ 14 w 293"/>
                <a:gd name="T35" fmla="*/ 76 h 307"/>
                <a:gd name="T36" fmla="*/ 14 w 293"/>
                <a:gd name="T37" fmla="*/ 63 h 307"/>
                <a:gd name="T38" fmla="*/ 22 w 293"/>
                <a:gd name="T39" fmla="*/ 55 h 307"/>
                <a:gd name="T40" fmla="*/ 38 w 293"/>
                <a:gd name="T41" fmla="*/ 49 h 307"/>
                <a:gd name="T42" fmla="*/ 53 w 293"/>
                <a:gd name="T43" fmla="*/ 45 h 307"/>
                <a:gd name="T44" fmla="*/ 67 w 293"/>
                <a:gd name="T45" fmla="*/ 39 h 307"/>
                <a:gd name="T46" fmla="*/ 79 w 293"/>
                <a:gd name="T47" fmla="*/ 31 h 307"/>
                <a:gd name="T48" fmla="*/ 89 w 293"/>
                <a:gd name="T49" fmla="*/ 22 h 307"/>
                <a:gd name="T50" fmla="*/ 97 w 293"/>
                <a:gd name="T51" fmla="*/ 16 h 307"/>
                <a:gd name="T52" fmla="*/ 110 w 293"/>
                <a:gd name="T53" fmla="*/ 15 h 307"/>
                <a:gd name="T54" fmla="*/ 121 w 293"/>
                <a:gd name="T55" fmla="*/ 23 h 307"/>
                <a:gd name="T56" fmla="*/ 121 w 293"/>
                <a:gd name="T57" fmla="*/ 45 h 307"/>
                <a:gd name="T58" fmla="*/ 117 w 293"/>
                <a:gd name="T59" fmla="*/ 73 h 307"/>
                <a:gd name="T60" fmla="*/ 115 w 293"/>
                <a:gd name="T61" fmla="*/ 98 h 307"/>
                <a:gd name="T62" fmla="*/ 121 w 293"/>
                <a:gd name="T63" fmla="*/ 122 h 307"/>
                <a:gd name="T64" fmla="*/ 132 w 293"/>
                <a:gd name="T65" fmla="*/ 150 h 307"/>
                <a:gd name="T66" fmla="*/ 148 w 293"/>
                <a:gd name="T67" fmla="*/ 180 h 307"/>
                <a:gd name="T68" fmla="*/ 166 w 293"/>
                <a:gd name="T69" fmla="*/ 217 h 307"/>
                <a:gd name="T70" fmla="*/ 169 w 293"/>
                <a:gd name="T71" fmla="*/ 277 h 307"/>
                <a:gd name="T72" fmla="*/ 179 w 293"/>
                <a:gd name="T73" fmla="*/ 307 h 307"/>
                <a:gd name="T74" fmla="*/ 180 w 293"/>
                <a:gd name="T75" fmla="*/ 296 h 307"/>
                <a:gd name="T76" fmla="*/ 181 w 293"/>
                <a:gd name="T77" fmla="*/ 273 h 307"/>
                <a:gd name="T78" fmla="*/ 176 w 293"/>
                <a:gd name="T79" fmla="*/ 234 h 307"/>
                <a:gd name="T80" fmla="*/ 173 w 293"/>
                <a:gd name="T81" fmla="*/ 193 h 307"/>
                <a:gd name="T82" fmla="*/ 191 w 293"/>
                <a:gd name="T83" fmla="*/ 149 h 307"/>
                <a:gd name="T84" fmla="*/ 203 w 293"/>
                <a:gd name="T85" fmla="*/ 90 h 307"/>
                <a:gd name="T86" fmla="*/ 190 w 293"/>
                <a:gd name="T87" fmla="*/ 36 h 307"/>
                <a:gd name="T88" fmla="*/ 188 w 293"/>
                <a:gd name="T89" fmla="*/ 8 h 307"/>
                <a:gd name="T90" fmla="*/ 211 w 293"/>
                <a:gd name="T91" fmla="*/ 7 h 307"/>
                <a:gd name="T92" fmla="*/ 227 w 293"/>
                <a:gd name="T93" fmla="*/ 21 h 307"/>
                <a:gd name="T94" fmla="*/ 241 w 293"/>
                <a:gd name="T95" fmla="*/ 42 h 307"/>
                <a:gd name="T96" fmla="*/ 255 w 293"/>
                <a:gd name="T97" fmla="*/ 53 h 307"/>
                <a:gd name="T98" fmla="*/ 272 w 293"/>
                <a:gd name="T99" fmla="*/ 71 h 307"/>
                <a:gd name="T100" fmla="*/ 269 w 293"/>
                <a:gd name="T101" fmla="*/ 104 h 307"/>
                <a:gd name="T102" fmla="*/ 281 w 293"/>
                <a:gd name="T103" fmla="*/ 94 h 307"/>
                <a:gd name="T104" fmla="*/ 293 w 293"/>
                <a:gd name="T105" fmla="*/ 62 h 307"/>
                <a:gd name="T106" fmla="*/ 287 w 293"/>
                <a:gd name="T107" fmla="*/ 47 h 307"/>
                <a:gd name="T108" fmla="*/ 280 w 293"/>
                <a:gd name="T109" fmla="*/ 38 h 307"/>
                <a:gd name="T110" fmla="*/ 270 w 293"/>
                <a:gd name="T111" fmla="*/ 23 h 307"/>
                <a:gd name="T112" fmla="*/ 253 w 293"/>
                <a:gd name="T113" fmla="*/ 15 h 307"/>
                <a:gd name="T114" fmla="*/ 234 w 293"/>
                <a:gd name="T115" fmla="*/ 11 h 307"/>
                <a:gd name="T116" fmla="*/ 215 w 293"/>
                <a:gd name="T117" fmla="*/ 4 h 307"/>
                <a:gd name="T118" fmla="*/ 197 w 293"/>
                <a:gd name="T119" fmla="*/ 0 h 307"/>
                <a:gd name="T120" fmla="*/ 181 w 293"/>
                <a:gd name="T121" fmla="*/ 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" h="307">
                  <a:moveTo>
                    <a:pt x="181" y="4"/>
                  </a:moveTo>
                  <a:lnTo>
                    <a:pt x="177" y="7"/>
                  </a:lnTo>
                  <a:lnTo>
                    <a:pt x="167" y="14"/>
                  </a:lnTo>
                  <a:lnTo>
                    <a:pt x="155" y="21"/>
                  </a:lnTo>
                  <a:lnTo>
                    <a:pt x="143" y="23"/>
                  </a:lnTo>
                  <a:lnTo>
                    <a:pt x="135" y="22"/>
                  </a:lnTo>
                  <a:lnTo>
                    <a:pt x="131" y="19"/>
                  </a:lnTo>
                  <a:lnTo>
                    <a:pt x="128" y="16"/>
                  </a:lnTo>
                  <a:lnTo>
                    <a:pt x="125" y="14"/>
                  </a:lnTo>
                  <a:lnTo>
                    <a:pt x="120" y="11"/>
                  </a:lnTo>
                  <a:lnTo>
                    <a:pt x="111" y="9"/>
                  </a:lnTo>
                  <a:lnTo>
                    <a:pt x="101" y="8"/>
                  </a:lnTo>
                  <a:lnTo>
                    <a:pt x="91" y="9"/>
                  </a:lnTo>
                  <a:lnTo>
                    <a:pt x="86" y="11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6" y="12"/>
                  </a:lnTo>
                  <a:lnTo>
                    <a:pt x="60" y="14"/>
                  </a:lnTo>
                  <a:lnTo>
                    <a:pt x="53" y="15"/>
                  </a:lnTo>
                  <a:lnTo>
                    <a:pt x="46" y="18"/>
                  </a:lnTo>
                  <a:lnTo>
                    <a:pt x="39" y="21"/>
                  </a:lnTo>
                  <a:lnTo>
                    <a:pt x="27" y="29"/>
                  </a:lnTo>
                  <a:lnTo>
                    <a:pt x="18" y="36"/>
                  </a:lnTo>
                  <a:lnTo>
                    <a:pt x="11" y="47"/>
                  </a:lnTo>
                  <a:lnTo>
                    <a:pt x="4" y="64"/>
                  </a:lnTo>
                  <a:lnTo>
                    <a:pt x="1" y="70"/>
                  </a:lnTo>
                  <a:lnTo>
                    <a:pt x="0" y="81"/>
                  </a:lnTo>
                  <a:lnTo>
                    <a:pt x="3" y="94"/>
                  </a:lnTo>
                  <a:lnTo>
                    <a:pt x="17" y="100"/>
                  </a:lnTo>
                  <a:lnTo>
                    <a:pt x="24" y="98"/>
                  </a:lnTo>
                  <a:lnTo>
                    <a:pt x="28" y="94"/>
                  </a:lnTo>
                  <a:lnTo>
                    <a:pt x="31" y="90"/>
                  </a:lnTo>
                  <a:lnTo>
                    <a:pt x="32" y="88"/>
                  </a:lnTo>
                  <a:lnTo>
                    <a:pt x="24" y="87"/>
                  </a:lnTo>
                  <a:lnTo>
                    <a:pt x="18" y="83"/>
                  </a:lnTo>
                  <a:lnTo>
                    <a:pt x="14" y="76"/>
                  </a:lnTo>
                  <a:lnTo>
                    <a:pt x="12" y="67"/>
                  </a:lnTo>
                  <a:lnTo>
                    <a:pt x="14" y="63"/>
                  </a:lnTo>
                  <a:lnTo>
                    <a:pt x="17" y="59"/>
                  </a:lnTo>
                  <a:lnTo>
                    <a:pt x="22" y="55"/>
                  </a:lnTo>
                  <a:lnTo>
                    <a:pt x="29" y="52"/>
                  </a:lnTo>
                  <a:lnTo>
                    <a:pt x="38" y="49"/>
                  </a:lnTo>
                  <a:lnTo>
                    <a:pt x="45" y="47"/>
                  </a:lnTo>
                  <a:lnTo>
                    <a:pt x="53" y="45"/>
                  </a:lnTo>
                  <a:lnTo>
                    <a:pt x="60" y="42"/>
                  </a:lnTo>
                  <a:lnTo>
                    <a:pt x="67" y="39"/>
                  </a:lnTo>
                  <a:lnTo>
                    <a:pt x="73" y="35"/>
                  </a:lnTo>
                  <a:lnTo>
                    <a:pt x="79" y="31"/>
                  </a:lnTo>
                  <a:lnTo>
                    <a:pt x="83" y="26"/>
                  </a:lnTo>
                  <a:lnTo>
                    <a:pt x="89" y="22"/>
                  </a:lnTo>
                  <a:lnTo>
                    <a:pt x="93" y="18"/>
                  </a:lnTo>
                  <a:lnTo>
                    <a:pt x="97" y="16"/>
                  </a:lnTo>
                  <a:lnTo>
                    <a:pt x="103" y="15"/>
                  </a:lnTo>
                  <a:lnTo>
                    <a:pt x="110" y="15"/>
                  </a:lnTo>
                  <a:lnTo>
                    <a:pt x="115" y="18"/>
                  </a:lnTo>
                  <a:lnTo>
                    <a:pt x="121" y="23"/>
                  </a:lnTo>
                  <a:lnTo>
                    <a:pt x="122" y="33"/>
                  </a:lnTo>
                  <a:lnTo>
                    <a:pt x="121" y="45"/>
                  </a:lnTo>
                  <a:lnTo>
                    <a:pt x="120" y="59"/>
                  </a:lnTo>
                  <a:lnTo>
                    <a:pt x="117" y="73"/>
                  </a:lnTo>
                  <a:lnTo>
                    <a:pt x="115" y="88"/>
                  </a:lnTo>
                  <a:lnTo>
                    <a:pt x="115" y="98"/>
                  </a:lnTo>
                  <a:lnTo>
                    <a:pt x="118" y="110"/>
                  </a:lnTo>
                  <a:lnTo>
                    <a:pt x="121" y="122"/>
                  </a:lnTo>
                  <a:lnTo>
                    <a:pt x="127" y="135"/>
                  </a:lnTo>
                  <a:lnTo>
                    <a:pt x="132" y="150"/>
                  </a:lnTo>
                  <a:lnTo>
                    <a:pt x="139" y="166"/>
                  </a:lnTo>
                  <a:lnTo>
                    <a:pt x="148" y="180"/>
                  </a:lnTo>
                  <a:lnTo>
                    <a:pt x="158" y="196"/>
                  </a:lnTo>
                  <a:lnTo>
                    <a:pt x="166" y="217"/>
                  </a:lnTo>
                  <a:lnTo>
                    <a:pt x="169" y="246"/>
                  </a:lnTo>
                  <a:lnTo>
                    <a:pt x="169" y="277"/>
                  </a:lnTo>
                  <a:lnTo>
                    <a:pt x="167" y="298"/>
                  </a:lnTo>
                  <a:lnTo>
                    <a:pt x="179" y="307"/>
                  </a:lnTo>
                  <a:lnTo>
                    <a:pt x="179" y="304"/>
                  </a:lnTo>
                  <a:lnTo>
                    <a:pt x="180" y="296"/>
                  </a:lnTo>
                  <a:lnTo>
                    <a:pt x="181" y="284"/>
                  </a:lnTo>
                  <a:lnTo>
                    <a:pt x="181" y="273"/>
                  </a:lnTo>
                  <a:lnTo>
                    <a:pt x="179" y="256"/>
                  </a:lnTo>
                  <a:lnTo>
                    <a:pt x="176" y="234"/>
                  </a:lnTo>
                  <a:lnTo>
                    <a:pt x="173" y="210"/>
                  </a:lnTo>
                  <a:lnTo>
                    <a:pt x="173" y="193"/>
                  </a:lnTo>
                  <a:lnTo>
                    <a:pt x="180" y="176"/>
                  </a:lnTo>
                  <a:lnTo>
                    <a:pt x="191" y="149"/>
                  </a:lnTo>
                  <a:lnTo>
                    <a:pt x="200" y="119"/>
                  </a:lnTo>
                  <a:lnTo>
                    <a:pt x="203" y="90"/>
                  </a:lnTo>
                  <a:lnTo>
                    <a:pt x="197" y="62"/>
                  </a:lnTo>
                  <a:lnTo>
                    <a:pt x="190" y="36"/>
                  </a:lnTo>
                  <a:lnTo>
                    <a:pt x="186" y="16"/>
                  </a:lnTo>
                  <a:lnTo>
                    <a:pt x="188" y="8"/>
                  </a:lnTo>
                  <a:lnTo>
                    <a:pt x="200" y="7"/>
                  </a:lnTo>
                  <a:lnTo>
                    <a:pt x="211" y="7"/>
                  </a:lnTo>
                  <a:lnTo>
                    <a:pt x="221" y="11"/>
                  </a:lnTo>
                  <a:lnTo>
                    <a:pt x="227" y="21"/>
                  </a:lnTo>
                  <a:lnTo>
                    <a:pt x="232" y="32"/>
                  </a:lnTo>
                  <a:lnTo>
                    <a:pt x="241" y="42"/>
                  </a:lnTo>
                  <a:lnTo>
                    <a:pt x="249" y="49"/>
                  </a:lnTo>
                  <a:lnTo>
                    <a:pt x="255" y="53"/>
                  </a:lnTo>
                  <a:lnTo>
                    <a:pt x="262" y="59"/>
                  </a:lnTo>
                  <a:lnTo>
                    <a:pt x="272" y="71"/>
                  </a:lnTo>
                  <a:lnTo>
                    <a:pt x="276" y="87"/>
                  </a:lnTo>
                  <a:lnTo>
                    <a:pt x="269" y="104"/>
                  </a:lnTo>
                  <a:lnTo>
                    <a:pt x="273" y="101"/>
                  </a:lnTo>
                  <a:lnTo>
                    <a:pt x="281" y="94"/>
                  </a:lnTo>
                  <a:lnTo>
                    <a:pt x="288" y="81"/>
                  </a:lnTo>
                  <a:lnTo>
                    <a:pt x="293" y="62"/>
                  </a:lnTo>
                  <a:lnTo>
                    <a:pt x="291" y="53"/>
                  </a:lnTo>
                  <a:lnTo>
                    <a:pt x="287" y="47"/>
                  </a:lnTo>
                  <a:lnTo>
                    <a:pt x="283" y="42"/>
                  </a:lnTo>
                  <a:lnTo>
                    <a:pt x="280" y="38"/>
                  </a:lnTo>
                  <a:lnTo>
                    <a:pt x="276" y="32"/>
                  </a:lnTo>
                  <a:lnTo>
                    <a:pt x="270" y="23"/>
                  </a:lnTo>
                  <a:lnTo>
                    <a:pt x="262" y="18"/>
                  </a:lnTo>
                  <a:lnTo>
                    <a:pt x="253" y="15"/>
                  </a:lnTo>
                  <a:lnTo>
                    <a:pt x="243" y="14"/>
                  </a:lnTo>
                  <a:lnTo>
                    <a:pt x="234" y="11"/>
                  </a:lnTo>
                  <a:lnTo>
                    <a:pt x="224" y="7"/>
                  </a:lnTo>
                  <a:lnTo>
                    <a:pt x="215" y="4"/>
                  </a:lnTo>
                  <a:lnTo>
                    <a:pt x="205" y="1"/>
                  </a:lnTo>
                  <a:lnTo>
                    <a:pt x="197" y="0"/>
                  </a:lnTo>
                  <a:lnTo>
                    <a:pt x="188" y="1"/>
                  </a:lnTo>
                  <a:lnTo>
                    <a:pt x="18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13" name="Freeform 285"/>
            <p:cNvSpPr/>
            <p:nvPr/>
          </p:nvSpPr>
          <p:spPr bwMode="auto">
            <a:xfrm>
              <a:off x="5044" y="1585"/>
              <a:ext cx="324" cy="211"/>
            </a:xfrm>
            <a:custGeom>
              <a:avLst/>
              <a:gdLst>
                <a:gd name="T0" fmla="*/ 466 w 649"/>
                <a:gd name="T1" fmla="*/ 189 h 421"/>
                <a:gd name="T2" fmla="*/ 473 w 649"/>
                <a:gd name="T3" fmla="*/ 197 h 421"/>
                <a:gd name="T4" fmla="*/ 510 w 649"/>
                <a:gd name="T5" fmla="*/ 187 h 421"/>
                <a:gd name="T6" fmla="*/ 535 w 649"/>
                <a:gd name="T7" fmla="*/ 175 h 421"/>
                <a:gd name="T8" fmla="*/ 560 w 649"/>
                <a:gd name="T9" fmla="*/ 166 h 421"/>
                <a:gd name="T10" fmla="*/ 617 w 649"/>
                <a:gd name="T11" fmla="*/ 165 h 421"/>
                <a:gd name="T12" fmla="*/ 642 w 649"/>
                <a:gd name="T13" fmla="*/ 209 h 421"/>
                <a:gd name="T14" fmla="*/ 639 w 649"/>
                <a:gd name="T15" fmla="*/ 249 h 421"/>
                <a:gd name="T16" fmla="*/ 648 w 649"/>
                <a:gd name="T17" fmla="*/ 285 h 421"/>
                <a:gd name="T18" fmla="*/ 622 w 649"/>
                <a:gd name="T19" fmla="*/ 307 h 421"/>
                <a:gd name="T20" fmla="*/ 600 w 649"/>
                <a:gd name="T21" fmla="*/ 306 h 421"/>
                <a:gd name="T22" fmla="*/ 577 w 649"/>
                <a:gd name="T23" fmla="*/ 337 h 421"/>
                <a:gd name="T24" fmla="*/ 531 w 649"/>
                <a:gd name="T25" fmla="*/ 354 h 421"/>
                <a:gd name="T26" fmla="*/ 489 w 649"/>
                <a:gd name="T27" fmla="*/ 368 h 421"/>
                <a:gd name="T28" fmla="*/ 456 w 649"/>
                <a:gd name="T29" fmla="*/ 389 h 421"/>
                <a:gd name="T30" fmla="*/ 432 w 649"/>
                <a:gd name="T31" fmla="*/ 382 h 421"/>
                <a:gd name="T32" fmla="*/ 411 w 649"/>
                <a:gd name="T33" fmla="*/ 395 h 421"/>
                <a:gd name="T34" fmla="*/ 393 w 649"/>
                <a:gd name="T35" fmla="*/ 403 h 421"/>
                <a:gd name="T36" fmla="*/ 365 w 649"/>
                <a:gd name="T37" fmla="*/ 398 h 421"/>
                <a:gd name="T38" fmla="*/ 327 w 649"/>
                <a:gd name="T39" fmla="*/ 419 h 421"/>
                <a:gd name="T40" fmla="*/ 297 w 649"/>
                <a:gd name="T41" fmla="*/ 412 h 421"/>
                <a:gd name="T42" fmla="*/ 261 w 649"/>
                <a:gd name="T43" fmla="*/ 407 h 421"/>
                <a:gd name="T44" fmla="*/ 238 w 649"/>
                <a:gd name="T45" fmla="*/ 375 h 421"/>
                <a:gd name="T46" fmla="*/ 194 w 649"/>
                <a:gd name="T47" fmla="*/ 375 h 421"/>
                <a:gd name="T48" fmla="*/ 152 w 649"/>
                <a:gd name="T49" fmla="*/ 368 h 421"/>
                <a:gd name="T50" fmla="*/ 145 w 649"/>
                <a:gd name="T51" fmla="*/ 343 h 421"/>
                <a:gd name="T52" fmla="*/ 128 w 649"/>
                <a:gd name="T53" fmla="*/ 310 h 421"/>
                <a:gd name="T54" fmla="*/ 120 w 649"/>
                <a:gd name="T55" fmla="*/ 292 h 421"/>
                <a:gd name="T56" fmla="*/ 75 w 649"/>
                <a:gd name="T57" fmla="*/ 299 h 421"/>
                <a:gd name="T58" fmla="*/ 23 w 649"/>
                <a:gd name="T59" fmla="*/ 272 h 421"/>
                <a:gd name="T60" fmla="*/ 18 w 649"/>
                <a:gd name="T61" fmla="*/ 230 h 421"/>
                <a:gd name="T62" fmla="*/ 10 w 649"/>
                <a:gd name="T63" fmla="*/ 194 h 421"/>
                <a:gd name="T64" fmla="*/ 28 w 649"/>
                <a:gd name="T65" fmla="*/ 170 h 421"/>
                <a:gd name="T66" fmla="*/ 7 w 649"/>
                <a:gd name="T67" fmla="*/ 120 h 421"/>
                <a:gd name="T68" fmla="*/ 41 w 649"/>
                <a:gd name="T69" fmla="*/ 113 h 421"/>
                <a:gd name="T70" fmla="*/ 75 w 649"/>
                <a:gd name="T71" fmla="*/ 86 h 421"/>
                <a:gd name="T72" fmla="*/ 93 w 649"/>
                <a:gd name="T73" fmla="*/ 100 h 421"/>
                <a:gd name="T74" fmla="*/ 120 w 649"/>
                <a:gd name="T75" fmla="*/ 62 h 421"/>
                <a:gd name="T76" fmla="*/ 166 w 649"/>
                <a:gd name="T77" fmla="*/ 52 h 421"/>
                <a:gd name="T78" fmla="*/ 199 w 649"/>
                <a:gd name="T79" fmla="*/ 77 h 421"/>
                <a:gd name="T80" fmla="*/ 230 w 649"/>
                <a:gd name="T81" fmla="*/ 101 h 421"/>
                <a:gd name="T82" fmla="*/ 245 w 649"/>
                <a:gd name="T83" fmla="*/ 100 h 421"/>
                <a:gd name="T84" fmla="*/ 275 w 649"/>
                <a:gd name="T85" fmla="*/ 36 h 421"/>
                <a:gd name="T86" fmla="*/ 321 w 649"/>
                <a:gd name="T87" fmla="*/ 24 h 421"/>
                <a:gd name="T88" fmla="*/ 348 w 649"/>
                <a:gd name="T89" fmla="*/ 17 h 421"/>
                <a:gd name="T90" fmla="*/ 396 w 649"/>
                <a:gd name="T91" fmla="*/ 0 h 421"/>
                <a:gd name="T92" fmla="*/ 425 w 649"/>
                <a:gd name="T93" fmla="*/ 14 h 421"/>
                <a:gd name="T94" fmla="*/ 437 w 649"/>
                <a:gd name="T95" fmla="*/ 42 h 421"/>
                <a:gd name="T96" fmla="*/ 473 w 649"/>
                <a:gd name="T97" fmla="*/ 31 h 421"/>
                <a:gd name="T98" fmla="*/ 515 w 649"/>
                <a:gd name="T99" fmla="*/ 25 h 421"/>
                <a:gd name="T100" fmla="*/ 520 w 649"/>
                <a:gd name="T101" fmla="*/ 60 h 421"/>
                <a:gd name="T102" fmla="*/ 529 w 649"/>
                <a:gd name="T103" fmla="*/ 89 h 421"/>
                <a:gd name="T104" fmla="*/ 544 w 649"/>
                <a:gd name="T105" fmla="*/ 139 h 421"/>
                <a:gd name="T106" fmla="*/ 528 w 649"/>
                <a:gd name="T107" fmla="*/ 15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9" h="421">
                  <a:moveTo>
                    <a:pt x="496" y="163"/>
                  </a:moveTo>
                  <a:lnTo>
                    <a:pt x="493" y="165"/>
                  </a:lnTo>
                  <a:lnTo>
                    <a:pt x="487" y="169"/>
                  </a:lnTo>
                  <a:lnTo>
                    <a:pt x="477" y="178"/>
                  </a:lnTo>
                  <a:lnTo>
                    <a:pt x="466" y="189"/>
                  </a:lnTo>
                  <a:lnTo>
                    <a:pt x="459" y="199"/>
                  </a:lnTo>
                  <a:lnTo>
                    <a:pt x="460" y="201"/>
                  </a:lnTo>
                  <a:lnTo>
                    <a:pt x="465" y="201"/>
                  </a:lnTo>
                  <a:lnTo>
                    <a:pt x="468" y="201"/>
                  </a:lnTo>
                  <a:lnTo>
                    <a:pt x="473" y="197"/>
                  </a:lnTo>
                  <a:lnTo>
                    <a:pt x="480" y="194"/>
                  </a:lnTo>
                  <a:lnTo>
                    <a:pt x="489" y="192"/>
                  </a:lnTo>
                  <a:lnTo>
                    <a:pt x="496" y="190"/>
                  </a:lnTo>
                  <a:lnTo>
                    <a:pt x="503" y="189"/>
                  </a:lnTo>
                  <a:lnTo>
                    <a:pt x="510" y="187"/>
                  </a:lnTo>
                  <a:lnTo>
                    <a:pt x="515" y="186"/>
                  </a:lnTo>
                  <a:lnTo>
                    <a:pt x="520" y="186"/>
                  </a:lnTo>
                  <a:lnTo>
                    <a:pt x="527" y="183"/>
                  </a:lnTo>
                  <a:lnTo>
                    <a:pt x="532" y="179"/>
                  </a:lnTo>
                  <a:lnTo>
                    <a:pt x="535" y="175"/>
                  </a:lnTo>
                  <a:lnTo>
                    <a:pt x="537" y="173"/>
                  </a:lnTo>
                  <a:lnTo>
                    <a:pt x="541" y="172"/>
                  </a:lnTo>
                  <a:lnTo>
                    <a:pt x="546" y="169"/>
                  </a:lnTo>
                  <a:lnTo>
                    <a:pt x="553" y="168"/>
                  </a:lnTo>
                  <a:lnTo>
                    <a:pt x="560" y="166"/>
                  </a:lnTo>
                  <a:lnTo>
                    <a:pt x="570" y="165"/>
                  </a:lnTo>
                  <a:lnTo>
                    <a:pt x="579" y="165"/>
                  </a:lnTo>
                  <a:lnTo>
                    <a:pt x="589" y="163"/>
                  </a:lnTo>
                  <a:lnTo>
                    <a:pt x="597" y="163"/>
                  </a:lnTo>
                  <a:lnTo>
                    <a:pt x="617" y="165"/>
                  </a:lnTo>
                  <a:lnTo>
                    <a:pt x="631" y="170"/>
                  </a:lnTo>
                  <a:lnTo>
                    <a:pt x="639" y="179"/>
                  </a:lnTo>
                  <a:lnTo>
                    <a:pt x="644" y="189"/>
                  </a:lnTo>
                  <a:lnTo>
                    <a:pt x="644" y="199"/>
                  </a:lnTo>
                  <a:lnTo>
                    <a:pt x="642" y="209"/>
                  </a:lnTo>
                  <a:lnTo>
                    <a:pt x="639" y="217"/>
                  </a:lnTo>
                  <a:lnTo>
                    <a:pt x="635" y="223"/>
                  </a:lnTo>
                  <a:lnTo>
                    <a:pt x="632" y="233"/>
                  </a:lnTo>
                  <a:lnTo>
                    <a:pt x="635" y="241"/>
                  </a:lnTo>
                  <a:lnTo>
                    <a:pt x="639" y="249"/>
                  </a:lnTo>
                  <a:lnTo>
                    <a:pt x="645" y="255"/>
                  </a:lnTo>
                  <a:lnTo>
                    <a:pt x="648" y="261"/>
                  </a:lnTo>
                  <a:lnTo>
                    <a:pt x="649" y="268"/>
                  </a:lnTo>
                  <a:lnTo>
                    <a:pt x="649" y="276"/>
                  </a:lnTo>
                  <a:lnTo>
                    <a:pt x="648" y="285"/>
                  </a:lnTo>
                  <a:lnTo>
                    <a:pt x="645" y="292"/>
                  </a:lnTo>
                  <a:lnTo>
                    <a:pt x="642" y="299"/>
                  </a:lnTo>
                  <a:lnTo>
                    <a:pt x="638" y="303"/>
                  </a:lnTo>
                  <a:lnTo>
                    <a:pt x="631" y="307"/>
                  </a:lnTo>
                  <a:lnTo>
                    <a:pt x="622" y="307"/>
                  </a:lnTo>
                  <a:lnTo>
                    <a:pt x="614" y="304"/>
                  </a:lnTo>
                  <a:lnTo>
                    <a:pt x="605" y="300"/>
                  </a:lnTo>
                  <a:lnTo>
                    <a:pt x="600" y="299"/>
                  </a:lnTo>
                  <a:lnTo>
                    <a:pt x="598" y="302"/>
                  </a:lnTo>
                  <a:lnTo>
                    <a:pt x="600" y="306"/>
                  </a:lnTo>
                  <a:lnTo>
                    <a:pt x="603" y="313"/>
                  </a:lnTo>
                  <a:lnTo>
                    <a:pt x="604" y="319"/>
                  </a:lnTo>
                  <a:lnTo>
                    <a:pt x="600" y="328"/>
                  </a:lnTo>
                  <a:lnTo>
                    <a:pt x="590" y="335"/>
                  </a:lnTo>
                  <a:lnTo>
                    <a:pt x="577" y="337"/>
                  </a:lnTo>
                  <a:lnTo>
                    <a:pt x="566" y="337"/>
                  </a:lnTo>
                  <a:lnTo>
                    <a:pt x="558" y="335"/>
                  </a:lnTo>
                  <a:lnTo>
                    <a:pt x="549" y="338"/>
                  </a:lnTo>
                  <a:lnTo>
                    <a:pt x="539" y="344"/>
                  </a:lnTo>
                  <a:lnTo>
                    <a:pt x="531" y="354"/>
                  </a:lnTo>
                  <a:lnTo>
                    <a:pt x="520" y="362"/>
                  </a:lnTo>
                  <a:lnTo>
                    <a:pt x="507" y="364"/>
                  </a:lnTo>
                  <a:lnTo>
                    <a:pt x="498" y="364"/>
                  </a:lnTo>
                  <a:lnTo>
                    <a:pt x="494" y="362"/>
                  </a:lnTo>
                  <a:lnTo>
                    <a:pt x="489" y="368"/>
                  </a:lnTo>
                  <a:lnTo>
                    <a:pt x="483" y="374"/>
                  </a:lnTo>
                  <a:lnTo>
                    <a:pt x="476" y="379"/>
                  </a:lnTo>
                  <a:lnTo>
                    <a:pt x="469" y="383"/>
                  </a:lnTo>
                  <a:lnTo>
                    <a:pt x="463" y="388"/>
                  </a:lnTo>
                  <a:lnTo>
                    <a:pt x="456" y="389"/>
                  </a:lnTo>
                  <a:lnTo>
                    <a:pt x="452" y="392"/>
                  </a:lnTo>
                  <a:lnTo>
                    <a:pt x="448" y="392"/>
                  </a:lnTo>
                  <a:lnTo>
                    <a:pt x="442" y="390"/>
                  </a:lnTo>
                  <a:lnTo>
                    <a:pt x="438" y="386"/>
                  </a:lnTo>
                  <a:lnTo>
                    <a:pt x="432" y="382"/>
                  </a:lnTo>
                  <a:lnTo>
                    <a:pt x="425" y="381"/>
                  </a:lnTo>
                  <a:lnTo>
                    <a:pt x="421" y="383"/>
                  </a:lnTo>
                  <a:lnTo>
                    <a:pt x="418" y="388"/>
                  </a:lnTo>
                  <a:lnTo>
                    <a:pt x="415" y="392"/>
                  </a:lnTo>
                  <a:lnTo>
                    <a:pt x="411" y="395"/>
                  </a:lnTo>
                  <a:lnTo>
                    <a:pt x="406" y="398"/>
                  </a:lnTo>
                  <a:lnTo>
                    <a:pt x="403" y="400"/>
                  </a:lnTo>
                  <a:lnTo>
                    <a:pt x="400" y="405"/>
                  </a:lnTo>
                  <a:lnTo>
                    <a:pt x="399" y="406"/>
                  </a:lnTo>
                  <a:lnTo>
                    <a:pt x="393" y="403"/>
                  </a:lnTo>
                  <a:lnTo>
                    <a:pt x="386" y="402"/>
                  </a:lnTo>
                  <a:lnTo>
                    <a:pt x="380" y="400"/>
                  </a:lnTo>
                  <a:lnTo>
                    <a:pt x="375" y="399"/>
                  </a:lnTo>
                  <a:lnTo>
                    <a:pt x="369" y="398"/>
                  </a:lnTo>
                  <a:lnTo>
                    <a:pt x="365" y="398"/>
                  </a:lnTo>
                  <a:lnTo>
                    <a:pt x="359" y="399"/>
                  </a:lnTo>
                  <a:lnTo>
                    <a:pt x="353" y="402"/>
                  </a:lnTo>
                  <a:lnTo>
                    <a:pt x="349" y="405"/>
                  </a:lnTo>
                  <a:lnTo>
                    <a:pt x="339" y="412"/>
                  </a:lnTo>
                  <a:lnTo>
                    <a:pt x="327" y="419"/>
                  </a:lnTo>
                  <a:lnTo>
                    <a:pt x="315" y="421"/>
                  </a:lnTo>
                  <a:lnTo>
                    <a:pt x="307" y="420"/>
                  </a:lnTo>
                  <a:lnTo>
                    <a:pt x="303" y="417"/>
                  </a:lnTo>
                  <a:lnTo>
                    <a:pt x="300" y="414"/>
                  </a:lnTo>
                  <a:lnTo>
                    <a:pt x="297" y="412"/>
                  </a:lnTo>
                  <a:lnTo>
                    <a:pt x="292" y="409"/>
                  </a:lnTo>
                  <a:lnTo>
                    <a:pt x="283" y="407"/>
                  </a:lnTo>
                  <a:lnTo>
                    <a:pt x="273" y="406"/>
                  </a:lnTo>
                  <a:lnTo>
                    <a:pt x="263" y="407"/>
                  </a:lnTo>
                  <a:lnTo>
                    <a:pt x="261" y="407"/>
                  </a:lnTo>
                  <a:lnTo>
                    <a:pt x="252" y="405"/>
                  </a:lnTo>
                  <a:lnTo>
                    <a:pt x="245" y="399"/>
                  </a:lnTo>
                  <a:lnTo>
                    <a:pt x="242" y="386"/>
                  </a:lnTo>
                  <a:lnTo>
                    <a:pt x="241" y="379"/>
                  </a:lnTo>
                  <a:lnTo>
                    <a:pt x="238" y="375"/>
                  </a:lnTo>
                  <a:lnTo>
                    <a:pt x="231" y="374"/>
                  </a:lnTo>
                  <a:lnTo>
                    <a:pt x="224" y="372"/>
                  </a:lnTo>
                  <a:lnTo>
                    <a:pt x="214" y="372"/>
                  </a:lnTo>
                  <a:lnTo>
                    <a:pt x="204" y="374"/>
                  </a:lnTo>
                  <a:lnTo>
                    <a:pt x="194" y="375"/>
                  </a:lnTo>
                  <a:lnTo>
                    <a:pt x="184" y="376"/>
                  </a:lnTo>
                  <a:lnTo>
                    <a:pt x="175" y="376"/>
                  </a:lnTo>
                  <a:lnTo>
                    <a:pt x="166" y="375"/>
                  </a:lnTo>
                  <a:lnTo>
                    <a:pt x="159" y="372"/>
                  </a:lnTo>
                  <a:lnTo>
                    <a:pt x="152" y="368"/>
                  </a:lnTo>
                  <a:lnTo>
                    <a:pt x="148" y="364"/>
                  </a:lnTo>
                  <a:lnTo>
                    <a:pt x="145" y="358"/>
                  </a:lnTo>
                  <a:lnTo>
                    <a:pt x="144" y="354"/>
                  </a:lnTo>
                  <a:lnTo>
                    <a:pt x="144" y="350"/>
                  </a:lnTo>
                  <a:lnTo>
                    <a:pt x="145" y="343"/>
                  </a:lnTo>
                  <a:lnTo>
                    <a:pt x="144" y="337"/>
                  </a:lnTo>
                  <a:lnTo>
                    <a:pt x="142" y="333"/>
                  </a:lnTo>
                  <a:lnTo>
                    <a:pt x="138" y="330"/>
                  </a:lnTo>
                  <a:lnTo>
                    <a:pt x="130" y="320"/>
                  </a:lnTo>
                  <a:lnTo>
                    <a:pt x="128" y="310"/>
                  </a:lnTo>
                  <a:lnTo>
                    <a:pt x="131" y="303"/>
                  </a:lnTo>
                  <a:lnTo>
                    <a:pt x="132" y="300"/>
                  </a:lnTo>
                  <a:lnTo>
                    <a:pt x="131" y="295"/>
                  </a:lnTo>
                  <a:lnTo>
                    <a:pt x="127" y="292"/>
                  </a:lnTo>
                  <a:lnTo>
                    <a:pt x="120" y="292"/>
                  </a:lnTo>
                  <a:lnTo>
                    <a:pt x="111" y="292"/>
                  </a:lnTo>
                  <a:lnTo>
                    <a:pt x="101" y="295"/>
                  </a:lnTo>
                  <a:lnTo>
                    <a:pt x="92" y="296"/>
                  </a:lnTo>
                  <a:lnTo>
                    <a:pt x="82" y="297"/>
                  </a:lnTo>
                  <a:lnTo>
                    <a:pt x="75" y="299"/>
                  </a:lnTo>
                  <a:lnTo>
                    <a:pt x="58" y="299"/>
                  </a:lnTo>
                  <a:lnTo>
                    <a:pt x="45" y="295"/>
                  </a:lnTo>
                  <a:lnTo>
                    <a:pt x="35" y="289"/>
                  </a:lnTo>
                  <a:lnTo>
                    <a:pt x="27" y="280"/>
                  </a:lnTo>
                  <a:lnTo>
                    <a:pt x="23" y="272"/>
                  </a:lnTo>
                  <a:lnTo>
                    <a:pt x="20" y="262"/>
                  </a:lnTo>
                  <a:lnTo>
                    <a:pt x="18" y="254"/>
                  </a:lnTo>
                  <a:lnTo>
                    <a:pt x="20" y="247"/>
                  </a:lnTo>
                  <a:lnTo>
                    <a:pt x="21" y="237"/>
                  </a:lnTo>
                  <a:lnTo>
                    <a:pt x="18" y="230"/>
                  </a:lnTo>
                  <a:lnTo>
                    <a:pt x="11" y="224"/>
                  </a:lnTo>
                  <a:lnTo>
                    <a:pt x="3" y="216"/>
                  </a:lnTo>
                  <a:lnTo>
                    <a:pt x="0" y="207"/>
                  </a:lnTo>
                  <a:lnTo>
                    <a:pt x="3" y="200"/>
                  </a:lnTo>
                  <a:lnTo>
                    <a:pt x="10" y="194"/>
                  </a:lnTo>
                  <a:lnTo>
                    <a:pt x="16" y="189"/>
                  </a:lnTo>
                  <a:lnTo>
                    <a:pt x="21" y="185"/>
                  </a:lnTo>
                  <a:lnTo>
                    <a:pt x="27" y="180"/>
                  </a:lnTo>
                  <a:lnTo>
                    <a:pt x="30" y="176"/>
                  </a:lnTo>
                  <a:lnTo>
                    <a:pt x="28" y="170"/>
                  </a:lnTo>
                  <a:lnTo>
                    <a:pt x="21" y="163"/>
                  </a:lnTo>
                  <a:lnTo>
                    <a:pt x="14" y="156"/>
                  </a:lnTo>
                  <a:lnTo>
                    <a:pt x="7" y="146"/>
                  </a:lnTo>
                  <a:lnTo>
                    <a:pt x="3" y="132"/>
                  </a:lnTo>
                  <a:lnTo>
                    <a:pt x="7" y="120"/>
                  </a:lnTo>
                  <a:lnTo>
                    <a:pt x="16" y="111"/>
                  </a:lnTo>
                  <a:lnTo>
                    <a:pt x="25" y="107"/>
                  </a:lnTo>
                  <a:lnTo>
                    <a:pt x="31" y="108"/>
                  </a:lnTo>
                  <a:lnTo>
                    <a:pt x="35" y="111"/>
                  </a:lnTo>
                  <a:lnTo>
                    <a:pt x="41" y="113"/>
                  </a:lnTo>
                  <a:lnTo>
                    <a:pt x="45" y="110"/>
                  </a:lnTo>
                  <a:lnTo>
                    <a:pt x="49" y="103"/>
                  </a:lnTo>
                  <a:lnTo>
                    <a:pt x="56" y="94"/>
                  </a:lnTo>
                  <a:lnTo>
                    <a:pt x="66" y="87"/>
                  </a:lnTo>
                  <a:lnTo>
                    <a:pt x="75" y="86"/>
                  </a:lnTo>
                  <a:lnTo>
                    <a:pt x="79" y="91"/>
                  </a:lnTo>
                  <a:lnTo>
                    <a:pt x="80" y="99"/>
                  </a:lnTo>
                  <a:lnTo>
                    <a:pt x="82" y="101"/>
                  </a:lnTo>
                  <a:lnTo>
                    <a:pt x="86" y="101"/>
                  </a:lnTo>
                  <a:lnTo>
                    <a:pt x="93" y="100"/>
                  </a:lnTo>
                  <a:lnTo>
                    <a:pt x="97" y="96"/>
                  </a:lnTo>
                  <a:lnTo>
                    <a:pt x="100" y="87"/>
                  </a:lnTo>
                  <a:lnTo>
                    <a:pt x="103" y="76"/>
                  </a:lnTo>
                  <a:lnTo>
                    <a:pt x="115" y="65"/>
                  </a:lnTo>
                  <a:lnTo>
                    <a:pt x="120" y="62"/>
                  </a:lnTo>
                  <a:lnTo>
                    <a:pt x="127" y="59"/>
                  </a:lnTo>
                  <a:lnTo>
                    <a:pt x="135" y="55"/>
                  </a:lnTo>
                  <a:lnTo>
                    <a:pt x="149" y="51"/>
                  </a:lnTo>
                  <a:lnTo>
                    <a:pt x="158" y="51"/>
                  </a:lnTo>
                  <a:lnTo>
                    <a:pt x="166" y="52"/>
                  </a:lnTo>
                  <a:lnTo>
                    <a:pt x="175" y="58"/>
                  </a:lnTo>
                  <a:lnTo>
                    <a:pt x="183" y="62"/>
                  </a:lnTo>
                  <a:lnTo>
                    <a:pt x="190" y="69"/>
                  </a:lnTo>
                  <a:lnTo>
                    <a:pt x="196" y="73"/>
                  </a:lnTo>
                  <a:lnTo>
                    <a:pt x="199" y="77"/>
                  </a:lnTo>
                  <a:lnTo>
                    <a:pt x="200" y="79"/>
                  </a:lnTo>
                  <a:lnTo>
                    <a:pt x="207" y="80"/>
                  </a:lnTo>
                  <a:lnTo>
                    <a:pt x="215" y="86"/>
                  </a:lnTo>
                  <a:lnTo>
                    <a:pt x="223" y="93"/>
                  </a:lnTo>
                  <a:lnTo>
                    <a:pt x="230" y="101"/>
                  </a:lnTo>
                  <a:lnTo>
                    <a:pt x="235" y="110"/>
                  </a:lnTo>
                  <a:lnTo>
                    <a:pt x="239" y="117"/>
                  </a:lnTo>
                  <a:lnTo>
                    <a:pt x="242" y="123"/>
                  </a:lnTo>
                  <a:lnTo>
                    <a:pt x="244" y="124"/>
                  </a:lnTo>
                  <a:lnTo>
                    <a:pt x="245" y="100"/>
                  </a:lnTo>
                  <a:lnTo>
                    <a:pt x="249" y="80"/>
                  </a:lnTo>
                  <a:lnTo>
                    <a:pt x="255" y="65"/>
                  </a:lnTo>
                  <a:lnTo>
                    <a:pt x="261" y="52"/>
                  </a:lnTo>
                  <a:lnTo>
                    <a:pt x="268" y="42"/>
                  </a:lnTo>
                  <a:lnTo>
                    <a:pt x="275" y="36"/>
                  </a:lnTo>
                  <a:lnTo>
                    <a:pt x="282" y="31"/>
                  </a:lnTo>
                  <a:lnTo>
                    <a:pt x="289" y="27"/>
                  </a:lnTo>
                  <a:lnTo>
                    <a:pt x="301" y="21"/>
                  </a:lnTo>
                  <a:lnTo>
                    <a:pt x="313" y="21"/>
                  </a:lnTo>
                  <a:lnTo>
                    <a:pt x="321" y="24"/>
                  </a:lnTo>
                  <a:lnTo>
                    <a:pt x="327" y="27"/>
                  </a:lnTo>
                  <a:lnTo>
                    <a:pt x="330" y="27"/>
                  </a:lnTo>
                  <a:lnTo>
                    <a:pt x="334" y="25"/>
                  </a:lnTo>
                  <a:lnTo>
                    <a:pt x="341" y="21"/>
                  </a:lnTo>
                  <a:lnTo>
                    <a:pt x="348" y="17"/>
                  </a:lnTo>
                  <a:lnTo>
                    <a:pt x="356" y="13"/>
                  </a:lnTo>
                  <a:lnTo>
                    <a:pt x="365" y="8"/>
                  </a:lnTo>
                  <a:lnTo>
                    <a:pt x="375" y="4"/>
                  </a:lnTo>
                  <a:lnTo>
                    <a:pt x="386" y="1"/>
                  </a:lnTo>
                  <a:lnTo>
                    <a:pt x="396" y="0"/>
                  </a:lnTo>
                  <a:lnTo>
                    <a:pt x="404" y="1"/>
                  </a:lnTo>
                  <a:lnTo>
                    <a:pt x="411" y="4"/>
                  </a:lnTo>
                  <a:lnTo>
                    <a:pt x="417" y="7"/>
                  </a:lnTo>
                  <a:lnTo>
                    <a:pt x="421" y="10"/>
                  </a:lnTo>
                  <a:lnTo>
                    <a:pt x="425" y="14"/>
                  </a:lnTo>
                  <a:lnTo>
                    <a:pt x="427" y="18"/>
                  </a:lnTo>
                  <a:lnTo>
                    <a:pt x="428" y="21"/>
                  </a:lnTo>
                  <a:lnTo>
                    <a:pt x="429" y="27"/>
                  </a:lnTo>
                  <a:lnTo>
                    <a:pt x="431" y="35"/>
                  </a:lnTo>
                  <a:lnTo>
                    <a:pt x="437" y="42"/>
                  </a:lnTo>
                  <a:lnTo>
                    <a:pt x="446" y="46"/>
                  </a:lnTo>
                  <a:lnTo>
                    <a:pt x="455" y="45"/>
                  </a:lnTo>
                  <a:lnTo>
                    <a:pt x="460" y="39"/>
                  </a:lnTo>
                  <a:lnTo>
                    <a:pt x="465" y="34"/>
                  </a:lnTo>
                  <a:lnTo>
                    <a:pt x="473" y="31"/>
                  </a:lnTo>
                  <a:lnTo>
                    <a:pt x="483" y="29"/>
                  </a:lnTo>
                  <a:lnTo>
                    <a:pt x="489" y="27"/>
                  </a:lnTo>
                  <a:lnTo>
                    <a:pt x="494" y="24"/>
                  </a:lnTo>
                  <a:lnTo>
                    <a:pt x="504" y="22"/>
                  </a:lnTo>
                  <a:lnTo>
                    <a:pt x="515" y="25"/>
                  </a:lnTo>
                  <a:lnTo>
                    <a:pt x="522" y="32"/>
                  </a:lnTo>
                  <a:lnTo>
                    <a:pt x="527" y="42"/>
                  </a:lnTo>
                  <a:lnTo>
                    <a:pt x="525" y="51"/>
                  </a:lnTo>
                  <a:lnTo>
                    <a:pt x="522" y="55"/>
                  </a:lnTo>
                  <a:lnTo>
                    <a:pt x="520" y="60"/>
                  </a:lnTo>
                  <a:lnTo>
                    <a:pt x="518" y="66"/>
                  </a:lnTo>
                  <a:lnTo>
                    <a:pt x="520" y="70"/>
                  </a:lnTo>
                  <a:lnTo>
                    <a:pt x="524" y="75"/>
                  </a:lnTo>
                  <a:lnTo>
                    <a:pt x="528" y="82"/>
                  </a:lnTo>
                  <a:lnTo>
                    <a:pt x="529" y="89"/>
                  </a:lnTo>
                  <a:lnTo>
                    <a:pt x="522" y="94"/>
                  </a:lnTo>
                  <a:lnTo>
                    <a:pt x="518" y="101"/>
                  </a:lnTo>
                  <a:lnTo>
                    <a:pt x="524" y="114"/>
                  </a:lnTo>
                  <a:lnTo>
                    <a:pt x="535" y="128"/>
                  </a:lnTo>
                  <a:lnTo>
                    <a:pt x="544" y="139"/>
                  </a:lnTo>
                  <a:lnTo>
                    <a:pt x="544" y="141"/>
                  </a:lnTo>
                  <a:lnTo>
                    <a:pt x="545" y="144"/>
                  </a:lnTo>
                  <a:lnTo>
                    <a:pt x="542" y="148"/>
                  </a:lnTo>
                  <a:lnTo>
                    <a:pt x="537" y="151"/>
                  </a:lnTo>
                  <a:lnTo>
                    <a:pt x="528" y="152"/>
                  </a:lnTo>
                  <a:lnTo>
                    <a:pt x="517" y="155"/>
                  </a:lnTo>
                  <a:lnTo>
                    <a:pt x="506" y="158"/>
                  </a:lnTo>
                  <a:lnTo>
                    <a:pt x="496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14" name="Freeform 286"/>
            <p:cNvSpPr/>
            <p:nvPr/>
          </p:nvSpPr>
          <p:spPr bwMode="auto">
            <a:xfrm>
              <a:off x="5116" y="1922"/>
              <a:ext cx="155" cy="127"/>
            </a:xfrm>
            <a:custGeom>
              <a:avLst/>
              <a:gdLst>
                <a:gd name="T0" fmla="*/ 90 w 310"/>
                <a:gd name="T1" fmla="*/ 224 h 253"/>
                <a:gd name="T2" fmla="*/ 101 w 310"/>
                <a:gd name="T3" fmla="*/ 221 h 253"/>
                <a:gd name="T4" fmla="*/ 116 w 310"/>
                <a:gd name="T5" fmla="*/ 204 h 253"/>
                <a:gd name="T6" fmla="*/ 130 w 310"/>
                <a:gd name="T7" fmla="*/ 197 h 253"/>
                <a:gd name="T8" fmla="*/ 132 w 310"/>
                <a:gd name="T9" fmla="*/ 201 h 253"/>
                <a:gd name="T10" fmla="*/ 132 w 310"/>
                <a:gd name="T11" fmla="*/ 221 h 253"/>
                <a:gd name="T12" fmla="*/ 127 w 310"/>
                <a:gd name="T13" fmla="*/ 231 h 253"/>
                <a:gd name="T14" fmla="*/ 128 w 310"/>
                <a:gd name="T15" fmla="*/ 242 h 253"/>
                <a:gd name="T16" fmla="*/ 138 w 310"/>
                <a:gd name="T17" fmla="*/ 245 h 253"/>
                <a:gd name="T18" fmla="*/ 149 w 310"/>
                <a:gd name="T19" fmla="*/ 249 h 253"/>
                <a:gd name="T20" fmla="*/ 158 w 310"/>
                <a:gd name="T21" fmla="*/ 251 h 253"/>
                <a:gd name="T22" fmla="*/ 177 w 310"/>
                <a:gd name="T23" fmla="*/ 241 h 253"/>
                <a:gd name="T24" fmla="*/ 190 w 310"/>
                <a:gd name="T25" fmla="*/ 242 h 253"/>
                <a:gd name="T26" fmla="*/ 200 w 310"/>
                <a:gd name="T27" fmla="*/ 243 h 253"/>
                <a:gd name="T28" fmla="*/ 214 w 310"/>
                <a:gd name="T29" fmla="*/ 243 h 253"/>
                <a:gd name="T30" fmla="*/ 227 w 310"/>
                <a:gd name="T31" fmla="*/ 241 h 253"/>
                <a:gd name="T32" fmla="*/ 239 w 310"/>
                <a:gd name="T33" fmla="*/ 232 h 253"/>
                <a:gd name="T34" fmla="*/ 254 w 310"/>
                <a:gd name="T35" fmla="*/ 232 h 253"/>
                <a:gd name="T36" fmla="*/ 263 w 310"/>
                <a:gd name="T37" fmla="*/ 229 h 253"/>
                <a:gd name="T38" fmla="*/ 275 w 310"/>
                <a:gd name="T39" fmla="*/ 221 h 253"/>
                <a:gd name="T40" fmla="*/ 290 w 310"/>
                <a:gd name="T41" fmla="*/ 218 h 253"/>
                <a:gd name="T42" fmla="*/ 304 w 310"/>
                <a:gd name="T43" fmla="*/ 200 h 253"/>
                <a:gd name="T44" fmla="*/ 301 w 310"/>
                <a:gd name="T45" fmla="*/ 181 h 253"/>
                <a:gd name="T46" fmla="*/ 304 w 310"/>
                <a:gd name="T47" fmla="*/ 166 h 253"/>
                <a:gd name="T48" fmla="*/ 310 w 310"/>
                <a:gd name="T49" fmla="*/ 150 h 253"/>
                <a:gd name="T50" fmla="*/ 293 w 310"/>
                <a:gd name="T51" fmla="*/ 126 h 253"/>
                <a:gd name="T52" fmla="*/ 256 w 310"/>
                <a:gd name="T53" fmla="*/ 124 h 253"/>
                <a:gd name="T54" fmla="*/ 249 w 310"/>
                <a:gd name="T55" fmla="*/ 118 h 253"/>
                <a:gd name="T56" fmla="*/ 255 w 310"/>
                <a:gd name="T57" fmla="*/ 112 h 253"/>
                <a:gd name="T58" fmla="*/ 262 w 310"/>
                <a:gd name="T59" fmla="*/ 100 h 253"/>
                <a:gd name="T60" fmla="*/ 259 w 310"/>
                <a:gd name="T61" fmla="*/ 84 h 253"/>
                <a:gd name="T62" fmla="*/ 255 w 310"/>
                <a:gd name="T63" fmla="*/ 74 h 253"/>
                <a:gd name="T64" fmla="*/ 245 w 310"/>
                <a:gd name="T65" fmla="*/ 63 h 253"/>
                <a:gd name="T66" fmla="*/ 227 w 310"/>
                <a:gd name="T67" fmla="*/ 53 h 253"/>
                <a:gd name="T68" fmla="*/ 203 w 310"/>
                <a:gd name="T69" fmla="*/ 45 h 253"/>
                <a:gd name="T70" fmla="*/ 185 w 310"/>
                <a:gd name="T71" fmla="*/ 28 h 253"/>
                <a:gd name="T72" fmla="*/ 173 w 310"/>
                <a:gd name="T73" fmla="*/ 21 h 253"/>
                <a:gd name="T74" fmla="*/ 162 w 310"/>
                <a:gd name="T75" fmla="*/ 18 h 253"/>
                <a:gd name="T76" fmla="*/ 149 w 310"/>
                <a:gd name="T77" fmla="*/ 19 h 253"/>
                <a:gd name="T78" fmla="*/ 137 w 310"/>
                <a:gd name="T79" fmla="*/ 26 h 253"/>
                <a:gd name="T80" fmla="*/ 128 w 310"/>
                <a:gd name="T81" fmla="*/ 32 h 253"/>
                <a:gd name="T82" fmla="*/ 123 w 310"/>
                <a:gd name="T83" fmla="*/ 22 h 253"/>
                <a:gd name="T84" fmla="*/ 111 w 310"/>
                <a:gd name="T85" fmla="*/ 11 h 253"/>
                <a:gd name="T86" fmla="*/ 94 w 310"/>
                <a:gd name="T87" fmla="*/ 1 h 253"/>
                <a:gd name="T88" fmla="*/ 69 w 310"/>
                <a:gd name="T89" fmla="*/ 2 h 253"/>
                <a:gd name="T90" fmla="*/ 54 w 310"/>
                <a:gd name="T91" fmla="*/ 19 h 253"/>
                <a:gd name="T92" fmla="*/ 42 w 310"/>
                <a:gd name="T93" fmla="*/ 26 h 253"/>
                <a:gd name="T94" fmla="*/ 28 w 310"/>
                <a:gd name="T95" fmla="*/ 29 h 253"/>
                <a:gd name="T96" fmla="*/ 13 w 310"/>
                <a:gd name="T97" fmla="*/ 36 h 253"/>
                <a:gd name="T98" fmla="*/ 1 w 310"/>
                <a:gd name="T99" fmla="*/ 55 h 253"/>
                <a:gd name="T100" fmla="*/ 3 w 310"/>
                <a:gd name="T101" fmla="*/ 80 h 253"/>
                <a:gd name="T102" fmla="*/ 17 w 310"/>
                <a:gd name="T103" fmla="*/ 100 h 253"/>
                <a:gd name="T104" fmla="*/ 18 w 310"/>
                <a:gd name="T105" fmla="*/ 115 h 253"/>
                <a:gd name="T106" fmla="*/ 21 w 310"/>
                <a:gd name="T107" fmla="*/ 139 h 253"/>
                <a:gd name="T108" fmla="*/ 37 w 310"/>
                <a:gd name="T109" fmla="*/ 157 h 253"/>
                <a:gd name="T110" fmla="*/ 55 w 310"/>
                <a:gd name="T111" fmla="*/ 169 h 253"/>
                <a:gd name="T112" fmla="*/ 72 w 310"/>
                <a:gd name="T113" fmla="*/ 183 h 253"/>
                <a:gd name="T114" fmla="*/ 82 w 310"/>
                <a:gd name="T115" fmla="*/ 20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0" h="253">
                  <a:moveTo>
                    <a:pt x="83" y="217"/>
                  </a:moveTo>
                  <a:lnTo>
                    <a:pt x="90" y="224"/>
                  </a:lnTo>
                  <a:lnTo>
                    <a:pt x="96" y="225"/>
                  </a:lnTo>
                  <a:lnTo>
                    <a:pt x="101" y="221"/>
                  </a:lnTo>
                  <a:lnTo>
                    <a:pt x="108" y="212"/>
                  </a:lnTo>
                  <a:lnTo>
                    <a:pt x="116" y="204"/>
                  </a:lnTo>
                  <a:lnTo>
                    <a:pt x="124" y="200"/>
                  </a:lnTo>
                  <a:lnTo>
                    <a:pt x="130" y="197"/>
                  </a:lnTo>
                  <a:lnTo>
                    <a:pt x="132" y="197"/>
                  </a:lnTo>
                  <a:lnTo>
                    <a:pt x="132" y="201"/>
                  </a:lnTo>
                  <a:lnTo>
                    <a:pt x="134" y="211"/>
                  </a:lnTo>
                  <a:lnTo>
                    <a:pt x="132" y="221"/>
                  </a:lnTo>
                  <a:lnTo>
                    <a:pt x="130" y="227"/>
                  </a:lnTo>
                  <a:lnTo>
                    <a:pt x="127" y="231"/>
                  </a:lnTo>
                  <a:lnTo>
                    <a:pt x="125" y="236"/>
                  </a:lnTo>
                  <a:lnTo>
                    <a:pt x="128" y="242"/>
                  </a:lnTo>
                  <a:lnTo>
                    <a:pt x="134" y="245"/>
                  </a:lnTo>
                  <a:lnTo>
                    <a:pt x="138" y="245"/>
                  </a:lnTo>
                  <a:lnTo>
                    <a:pt x="144" y="246"/>
                  </a:lnTo>
                  <a:lnTo>
                    <a:pt x="149" y="249"/>
                  </a:lnTo>
                  <a:lnTo>
                    <a:pt x="154" y="253"/>
                  </a:lnTo>
                  <a:lnTo>
                    <a:pt x="158" y="251"/>
                  </a:lnTo>
                  <a:lnTo>
                    <a:pt x="166" y="245"/>
                  </a:lnTo>
                  <a:lnTo>
                    <a:pt x="177" y="241"/>
                  </a:lnTo>
                  <a:lnTo>
                    <a:pt x="186" y="241"/>
                  </a:lnTo>
                  <a:lnTo>
                    <a:pt x="190" y="242"/>
                  </a:lnTo>
                  <a:lnTo>
                    <a:pt x="194" y="243"/>
                  </a:lnTo>
                  <a:lnTo>
                    <a:pt x="200" y="243"/>
                  </a:lnTo>
                  <a:lnTo>
                    <a:pt x="207" y="243"/>
                  </a:lnTo>
                  <a:lnTo>
                    <a:pt x="214" y="243"/>
                  </a:lnTo>
                  <a:lnTo>
                    <a:pt x="221" y="243"/>
                  </a:lnTo>
                  <a:lnTo>
                    <a:pt x="227" y="241"/>
                  </a:lnTo>
                  <a:lnTo>
                    <a:pt x="231" y="238"/>
                  </a:lnTo>
                  <a:lnTo>
                    <a:pt x="239" y="232"/>
                  </a:lnTo>
                  <a:lnTo>
                    <a:pt x="246" y="231"/>
                  </a:lnTo>
                  <a:lnTo>
                    <a:pt x="254" y="232"/>
                  </a:lnTo>
                  <a:lnTo>
                    <a:pt x="258" y="232"/>
                  </a:lnTo>
                  <a:lnTo>
                    <a:pt x="263" y="229"/>
                  </a:lnTo>
                  <a:lnTo>
                    <a:pt x="268" y="224"/>
                  </a:lnTo>
                  <a:lnTo>
                    <a:pt x="275" y="221"/>
                  </a:lnTo>
                  <a:lnTo>
                    <a:pt x="282" y="220"/>
                  </a:lnTo>
                  <a:lnTo>
                    <a:pt x="290" y="218"/>
                  </a:lnTo>
                  <a:lnTo>
                    <a:pt x="299" y="211"/>
                  </a:lnTo>
                  <a:lnTo>
                    <a:pt x="304" y="200"/>
                  </a:lnTo>
                  <a:lnTo>
                    <a:pt x="303" y="187"/>
                  </a:lnTo>
                  <a:lnTo>
                    <a:pt x="301" y="181"/>
                  </a:lnTo>
                  <a:lnTo>
                    <a:pt x="303" y="173"/>
                  </a:lnTo>
                  <a:lnTo>
                    <a:pt x="304" y="166"/>
                  </a:lnTo>
                  <a:lnTo>
                    <a:pt x="307" y="160"/>
                  </a:lnTo>
                  <a:lnTo>
                    <a:pt x="310" y="150"/>
                  </a:lnTo>
                  <a:lnTo>
                    <a:pt x="306" y="136"/>
                  </a:lnTo>
                  <a:lnTo>
                    <a:pt x="293" y="126"/>
                  </a:lnTo>
                  <a:lnTo>
                    <a:pt x="273" y="124"/>
                  </a:lnTo>
                  <a:lnTo>
                    <a:pt x="256" y="124"/>
                  </a:lnTo>
                  <a:lnTo>
                    <a:pt x="249" y="121"/>
                  </a:lnTo>
                  <a:lnTo>
                    <a:pt x="249" y="118"/>
                  </a:lnTo>
                  <a:lnTo>
                    <a:pt x="252" y="115"/>
                  </a:lnTo>
                  <a:lnTo>
                    <a:pt x="255" y="112"/>
                  </a:lnTo>
                  <a:lnTo>
                    <a:pt x="259" y="107"/>
                  </a:lnTo>
                  <a:lnTo>
                    <a:pt x="262" y="100"/>
                  </a:lnTo>
                  <a:lnTo>
                    <a:pt x="261" y="90"/>
                  </a:lnTo>
                  <a:lnTo>
                    <a:pt x="259" y="84"/>
                  </a:lnTo>
                  <a:lnTo>
                    <a:pt x="256" y="80"/>
                  </a:lnTo>
                  <a:lnTo>
                    <a:pt x="255" y="74"/>
                  </a:lnTo>
                  <a:lnTo>
                    <a:pt x="251" y="69"/>
                  </a:lnTo>
                  <a:lnTo>
                    <a:pt x="245" y="63"/>
                  </a:lnTo>
                  <a:lnTo>
                    <a:pt x="238" y="57"/>
                  </a:lnTo>
                  <a:lnTo>
                    <a:pt x="227" y="53"/>
                  </a:lnTo>
                  <a:lnTo>
                    <a:pt x="213" y="49"/>
                  </a:lnTo>
                  <a:lnTo>
                    <a:pt x="203" y="45"/>
                  </a:lnTo>
                  <a:lnTo>
                    <a:pt x="193" y="36"/>
                  </a:lnTo>
                  <a:lnTo>
                    <a:pt x="185" y="28"/>
                  </a:lnTo>
                  <a:lnTo>
                    <a:pt x="177" y="22"/>
                  </a:lnTo>
                  <a:lnTo>
                    <a:pt x="173" y="21"/>
                  </a:lnTo>
                  <a:lnTo>
                    <a:pt x="168" y="19"/>
                  </a:lnTo>
                  <a:lnTo>
                    <a:pt x="162" y="18"/>
                  </a:lnTo>
                  <a:lnTo>
                    <a:pt x="156" y="18"/>
                  </a:lnTo>
                  <a:lnTo>
                    <a:pt x="149" y="19"/>
                  </a:lnTo>
                  <a:lnTo>
                    <a:pt x="142" y="22"/>
                  </a:lnTo>
                  <a:lnTo>
                    <a:pt x="137" y="26"/>
                  </a:lnTo>
                  <a:lnTo>
                    <a:pt x="130" y="33"/>
                  </a:lnTo>
                  <a:lnTo>
                    <a:pt x="128" y="32"/>
                  </a:lnTo>
                  <a:lnTo>
                    <a:pt x="127" y="28"/>
                  </a:lnTo>
                  <a:lnTo>
                    <a:pt x="123" y="22"/>
                  </a:lnTo>
                  <a:lnTo>
                    <a:pt x="118" y="16"/>
                  </a:lnTo>
                  <a:lnTo>
                    <a:pt x="111" y="11"/>
                  </a:lnTo>
                  <a:lnTo>
                    <a:pt x="103" y="5"/>
                  </a:lnTo>
                  <a:lnTo>
                    <a:pt x="94" y="1"/>
                  </a:lnTo>
                  <a:lnTo>
                    <a:pt x="85" y="0"/>
                  </a:lnTo>
                  <a:lnTo>
                    <a:pt x="69" y="2"/>
                  </a:lnTo>
                  <a:lnTo>
                    <a:pt x="61" y="11"/>
                  </a:lnTo>
                  <a:lnTo>
                    <a:pt x="54" y="19"/>
                  </a:lnTo>
                  <a:lnTo>
                    <a:pt x="48" y="25"/>
                  </a:lnTo>
                  <a:lnTo>
                    <a:pt x="42" y="26"/>
                  </a:lnTo>
                  <a:lnTo>
                    <a:pt x="35" y="28"/>
                  </a:lnTo>
                  <a:lnTo>
                    <a:pt x="28" y="29"/>
                  </a:lnTo>
                  <a:lnTo>
                    <a:pt x="20" y="32"/>
                  </a:lnTo>
                  <a:lnTo>
                    <a:pt x="13" y="36"/>
                  </a:lnTo>
                  <a:lnTo>
                    <a:pt x="6" y="43"/>
                  </a:lnTo>
                  <a:lnTo>
                    <a:pt x="1" y="55"/>
                  </a:lnTo>
                  <a:lnTo>
                    <a:pt x="0" y="69"/>
                  </a:lnTo>
                  <a:lnTo>
                    <a:pt x="3" y="80"/>
                  </a:lnTo>
                  <a:lnTo>
                    <a:pt x="10" y="91"/>
                  </a:lnTo>
                  <a:lnTo>
                    <a:pt x="17" y="100"/>
                  </a:lnTo>
                  <a:lnTo>
                    <a:pt x="20" y="107"/>
                  </a:lnTo>
                  <a:lnTo>
                    <a:pt x="18" y="115"/>
                  </a:lnTo>
                  <a:lnTo>
                    <a:pt x="18" y="126"/>
                  </a:lnTo>
                  <a:lnTo>
                    <a:pt x="21" y="139"/>
                  </a:lnTo>
                  <a:lnTo>
                    <a:pt x="30" y="152"/>
                  </a:lnTo>
                  <a:lnTo>
                    <a:pt x="37" y="157"/>
                  </a:lnTo>
                  <a:lnTo>
                    <a:pt x="47" y="163"/>
                  </a:lnTo>
                  <a:lnTo>
                    <a:pt x="55" y="169"/>
                  </a:lnTo>
                  <a:lnTo>
                    <a:pt x="63" y="176"/>
                  </a:lnTo>
                  <a:lnTo>
                    <a:pt x="72" y="183"/>
                  </a:lnTo>
                  <a:lnTo>
                    <a:pt x="78" y="193"/>
                  </a:lnTo>
                  <a:lnTo>
                    <a:pt x="82" y="204"/>
                  </a:lnTo>
                  <a:lnTo>
                    <a:pt x="83" y="2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15" name="Freeform 287"/>
            <p:cNvSpPr/>
            <p:nvPr/>
          </p:nvSpPr>
          <p:spPr bwMode="auto">
            <a:xfrm>
              <a:off x="5305" y="1730"/>
              <a:ext cx="54" cy="32"/>
            </a:xfrm>
            <a:custGeom>
              <a:avLst/>
              <a:gdLst>
                <a:gd name="T0" fmla="*/ 107 w 107"/>
                <a:gd name="T1" fmla="*/ 18 h 65"/>
                <a:gd name="T2" fmla="*/ 98 w 107"/>
                <a:gd name="T3" fmla="*/ 18 h 65"/>
                <a:gd name="T4" fmla="*/ 90 w 107"/>
                <a:gd name="T5" fmla="*/ 15 h 65"/>
                <a:gd name="T6" fmla="*/ 81 w 107"/>
                <a:gd name="T7" fmla="*/ 11 h 65"/>
                <a:gd name="T8" fmla="*/ 76 w 107"/>
                <a:gd name="T9" fmla="*/ 10 h 65"/>
                <a:gd name="T10" fmla="*/ 74 w 107"/>
                <a:gd name="T11" fmla="*/ 13 h 65"/>
                <a:gd name="T12" fmla="*/ 76 w 107"/>
                <a:gd name="T13" fmla="*/ 17 h 65"/>
                <a:gd name="T14" fmla="*/ 79 w 107"/>
                <a:gd name="T15" fmla="*/ 24 h 65"/>
                <a:gd name="T16" fmla="*/ 80 w 107"/>
                <a:gd name="T17" fmla="*/ 30 h 65"/>
                <a:gd name="T18" fmla="*/ 76 w 107"/>
                <a:gd name="T19" fmla="*/ 39 h 65"/>
                <a:gd name="T20" fmla="*/ 66 w 107"/>
                <a:gd name="T21" fmla="*/ 46 h 65"/>
                <a:gd name="T22" fmla="*/ 53 w 107"/>
                <a:gd name="T23" fmla="*/ 48 h 65"/>
                <a:gd name="T24" fmla="*/ 42 w 107"/>
                <a:gd name="T25" fmla="*/ 48 h 65"/>
                <a:gd name="T26" fmla="*/ 34 w 107"/>
                <a:gd name="T27" fmla="*/ 46 h 65"/>
                <a:gd name="T28" fmla="*/ 25 w 107"/>
                <a:gd name="T29" fmla="*/ 49 h 65"/>
                <a:gd name="T30" fmla="*/ 15 w 107"/>
                <a:gd name="T31" fmla="*/ 55 h 65"/>
                <a:gd name="T32" fmla="*/ 7 w 107"/>
                <a:gd name="T33" fmla="*/ 65 h 65"/>
                <a:gd name="T34" fmla="*/ 5 w 107"/>
                <a:gd name="T35" fmla="*/ 65 h 65"/>
                <a:gd name="T36" fmla="*/ 1 w 107"/>
                <a:gd name="T37" fmla="*/ 65 h 65"/>
                <a:gd name="T38" fmla="*/ 0 w 107"/>
                <a:gd name="T39" fmla="*/ 62 h 65"/>
                <a:gd name="T40" fmla="*/ 5 w 107"/>
                <a:gd name="T41" fmla="*/ 56 h 65"/>
                <a:gd name="T42" fmla="*/ 13 w 107"/>
                <a:gd name="T43" fmla="*/ 49 h 65"/>
                <a:gd name="T44" fmla="*/ 18 w 107"/>
                <a:gd name="T45" fmla="*/ 45 h 65"/>
                <a:gd name="T46" fmla="*/ 24 w 107"/>
                <a:gd name="T47" fmla="*/ 42 h 65"/>
                <a:gd name="T48" fmla="*/ 29 w 107"/>
                <a:gd name="T49" fmla="*/ 41 h 65"/>
                <a:gd name="T50" fmla="*/ 39 w 107"/>
                <a:gd name="T51" fmla="*/ 42 h 65"/>
                <a:gd name="T52" fmla="*/ 51 w 107"/>
                <a:gd name="T53" fmla="*/ 44 h 65"/>
                <a:gd name="T54" fmla="*/ 62 w 107"/>
                <a:gd name="T55" fmla="*/ 42 h 65"/>
                <a:gd name="T56" fmla="*/ 67 w 107"/>
                <a:gd name="T57" fmla="*/ 35 h 65"/>
                <a:gd name="T58" fmla="*/ 67 w 107"/>
                <a:gd name="T59" fmla="*/ 27 h 65"/>
                <a:gd name="T60" fmla="*/ 63 w 107"/>
                <a:gd name="T61" fmla="*/ 18 h 65"/>
                <a:gd name="T62" fmla="*/ 62 w 107"/>
                <a:gd name="T63" fmla="*/ 11 h 65"/>
                <a:gd name="T64" fmla="*/ 63 w 107"/>
                <a:gd name="T65" fmla="*/ 6 h 65"/>
                <a:gd name="T66" fmla="*/ 69 w 107"/>
                <a:gd name="T67" fmla="*/ 1 h 65"/>
                <a:gd name="T68" fmla="*/ 74 w 107"/>
                <a:gd name="T69" fmla="*/ 0 h 65"/>
                <a:gd name="T70" fmla="*/ 79 w 107"/>
                <a:gd name="T71" fmla="*/ 0 h 65"/>
                <a:gd name="T72" fmla="*/ 83 w 107"/>
                <a:gd name="T73" fmla="*/ 1 h 65"/>
                <a:gd name="T74" fmla="*/ 89 w 107"/>
                <a:gd name="T75" fmla="*/ 6 h 65"/>
                <a:gd name="T76" fmla="*/ 94 w 107"/>
                <a:gd name="T77" fmla="*/ 10 h 65"/>
                <a:gd name="T78" fmla="*/ 100 w 107"/>
                <a:gd name="T79" fmla="*/ 14 h 65"/>
                <a:gd name="T80" fmla="*/ 107 w 107"/>
                <a:gd name="T81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7" h="65">
                  <a:moveTo>
                    <a:pt x="107" y="18"/>
                  </a:moveTo>
                  <a:lnTo>
                    <a:pt x="98" y="18"/>
                  </a:lnTo>
                  <a:lnTo>
                    <a:pt x="90" y="15"/>
                  </a:lnTo>
                  <a:lnTo>
                    <a:pt x="81" y="11"/>
                  </a:lnTo>
                  <a:lnTo>
                    <a:pt x="76" y="10"/>
                  </a:lnTo>
                  <a:lnTo>
                    <a:pt x="74" y="13"/>
                  </a:lnTo>
                  <a:lnTo>
                    <a:pt x="76" y="17"/>
                  </a:lnTo>
                  <a:lnTo>
                    <a:pt x="79" y="24"/>
                  </a:lnTo>
                  <a:lnTo>
                    <a:pt x="80" y="30"/>
                  </a:lnTo>
                  <a:lnTo>
                    <a:pt x="76" y="39"/>
                  </a:lnTo>
                  <a:lnTo>
                    <a:pt x="66" y="46"/>
                  </a:lnTo>
                  <a:lnTo>
                    <a:pt x="53" y="48"/>
                  </a:lnTo>
                  <a:lnTo>
                    <a:pt x="42" y="48"/>
                  </a:lnTo>
                  <a:lnTo>
                    <a:pt x="34" y="46"/>
                  </a:lnTo>
                  <a:lnTo>
                    <a:pt x="25" y="49"/>
                  </a:lnTo>
                  <a:lnTo>
                    <a:pt x="15" y="55"/>
                  </a:lnTo>
                  <a:lnTo>
                    <a:pt x="7" y="65"/>
                  </a:lnTo>
                  <a:lnTo>
                    <a:pt x="5" y="65"/>
                  </a:lnTo>
                  <a:lnTo>
                    <a:pt x="1" y="65"/>
                  </a:lnTo>
                  <a:lnTo>
                    <a:pt x="0" y="62"/>
                  </a:lnTo>
                  <a:lnTo>
                    <a:pt x="5" y="56"/>
                  </a:lnTo>
                  <a:lnTo>
                    <a:pt x="13" y="49"/>
                  </a:lnTo>
                  <a:lnTo>
                    <a:pt x="18" y="45"/>
                  </a:lnTo>
                  <a:lnTo>
                    <a:pt x="24" y="42"/>
                  </a:lnTo>
                  <a:lnTo>
                    <a:pt x="29" y="41"/>
                  </a:lnTo>
                  <a:lnTo>
                    <a:pt x="39" y="42"/>
                  </a:lnTo>
                  <a:lnTo>
                    <a:pt x="51" y="44"/>
                  </a:lnTo>
                  <a:lnTo>
                    <a:pt x="62" y="42"/>
                  </a:lnTo>
                  <a:lnTo>
                    <a:pt x="67" y="35"/>
                  </a:lnTo>
                  <a:lnTo>
                    <a:pt x="67" y="27"/>
                  </a:lnTo>
                  <a:lnTo>
                    <a:pt x="63" y="18"/>
                  </a:lnTo>
                  <a:lnTo>
                    <a:pt x="62" y="11"/>
                  </a:lnTo>
                  <a:lnTo>
                    <a:pt x="63" y="6"/>
                  </a:lnTo>
                  <a:lnTo>
                    <a:pt x="69" y="1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3" y="1"/>
                  </a:lnTo>
                  <a:lnTo>
                    <a:pt x="89" y="6"/>
                  </a:lnTo>
                  <a:lnTo>
                    <a:pt x="94" y="10"/>
                  </a:lnTo>
                  <a:lnTo>
                    <a:pt x="100" y="14"/>
                  </a:lnTo>
                  <a:lnTo>
                    <a:pt x="10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16" name="Freeform 288"/>
            <p:cNvSpPr/>
            <p:nvPr/>
          </p:nvSpPr>
          <p:spPr bwMode="auto">
            <a:xfrm>
              <a:off x="5263" y="1667"/>
              <a:ext cx="105" cy="61"/>
            </a:xfrm>
            <a:custGeom>
              <a:avLst/>
              <a:gdLst>
                <a:gd name="T0" fmla="*/ 182 w 210"/>
                <a:gd name="T1" fmla="*/ 54 h 122"/>
                <a:gd name="T2" fmla="*/ 190 w 210"/>
                <a:gd name="T3" fmla="*/ 40 h 122"/>
                <a:gd name="T4" fmla="*/ 193 w 210"/>
                <a:gd name="T5" fmla="*/ 22 h 122"/>
                <a:gd name="T6" fmla="*/ 174 w 210"/>
                <a:gd name="T7" fmla="*/ 12 h 122"/>
                <a:gd name="T8" fmla="*/ 161 w 210"/>
                <a:gd name="T9" fmla="*/ 7 h 122"/>
                <a:gd name="T10" fmla="*/ 145 w 210"/>
                <a:gd name="T11" fmla="*/ 7 h 122"/>
                <a:gd name="T12" fmla="*/ 127 w 210"/>
                <a:gd name="T13" fmla="*/ 7 h 122"/>
                <a:gd name="T14" fmla="*/ 109 w 210"/>
                <a:gd name="T15" fmla="*/ 12 h 122"/>
                <a:gd name="T16" fmla="*/ 95 w 210"/>
                <a:gd name="T17" fmla="*/ 20 h 122"/>
                <a:gd name="T18" fmla="*/ 79 w 210"/>
                <a:gd name="T19" fmla="*/ 27 h 122"/>
                <a:gd name="T20" fmla="*/ 65 w 210"/>
                <a:gd name="T21" fmla="*/ 27 h 122"/>
                <a:gd name="T22" fmla="*/ 52 w 210"/>
                <a:gd name="T23" fmla="*/ 31 h 122"/>
                <a:gd name="T24" fmla="*/ 38 w 210"/>
                <a:gd name="T25" fmla="*/ 38 h 122"/>
                <a:gd name="T26" fmla="*/ 27 w 210"/>
                <a:gd name="T27" fmla="*/ 46 h 122"/>
                <a:gd name="T28" fmla="*/ 17 w 210"/>
                <a:gd name="T29" fmla="*/ 54 h 122"/>
                <a:gd name="T30" fmla="*/ 3 w 210"/>
                <a:gd name="T31" fmla="*/ 64 h 122"/>
                <a:gd name="T32" fmla="*/ 5 w 210"/>
                <a:gd name="T33" fmla="*/ 50 h 122"/>
                <a:gd name="T34" fmla="*/ 21 w 210"/>
                <a:gd name="T35" fmla="*/ 24 h 122"/>
                <a:gd name="T36" fmla="*/ 41 w 210"/>
                <a:gd name="T37" fmla="*/ 9 h 122"/>
                <a:gd name="T38" fmla="*/ 55 w 210"/>
                <a:gd name="T39" fmla="*/ 2 h 122"/>
                <a:gd name="T40" fmla="*/ 54 w 210"/>
                <a:gd name="T41" fmla="*/ 2 h 122"/>
                <a:gd name="T42" fmla="*/ 38 w 210"/>
                <a:gd name="T43" fmla="*/ 15 h 122"/>
                <a:gd name="T44" fmla="*/ 20 w 210"/>
                <a:gd name="T45" fmla="*/ 36 h 122"/>
                <a:gd name="T46" fmla="*/ 26 w 210"/>
                <a:gd name="T47" fmla="*/ 38 h 122"/>
                <a:gd name="T48" fmla="*/ 34 w 210"/>
                <a:gd name="T49" fmla="*/ 34 h 122"/>
                <a:gd name="T50" fmla="*/ 50 w 210"/>
                <a:gd name="T51" fmla="*/ 29 h 122"/>
                <a:gd name="T52" fmla="*/ 64 w 210"/>
                <a:gd name="T53" fmla="*/ 26 h 122"/>
                <a:gd name="T54" fmla="*/ 76 w 210"/>
                <a:gd name="T55" fmla="*/ 23 h 122"/>
                <a:gd name="T56" fmla="*/ 88 w 210"/>
                <a:gd name="T57" fmla="*/ 20 h 122"/>
                <a:gd name="T58" fmla="*/ 96 w 210"/>
                <a:gd name="T59" fmla="*/ 12 h 122"/>
                <a:gd name="T60" fmla="*/ 102 w 210"/>
                <a:gd name="T61" fmla="*/ 9 h 122"/>
                <a:gd name="T62" fmla="*/ 114 w 210"/>
                <a:gd name="T63" fmla="*/ 5 h 122"/>
                <a:gd name="T64" fmla="*/ 131 w 210"/>
                <a:gd name="T65" fmla="*/ 2 h 122"/>
                <a:gd name="T66" fmla="*/ 150 w 210"/>
                <a:gd name="T67" fmla="*/ 0 h 122"/>
                <a:gd name="T68" fmla="*/ 178 w 210"/>
                <a:gd name="T69" fmla="*/ 2 h 122"/>
                <a:gd name="T70" fmla="*/ 200 w 210"/>
                <a:gd name="T71" fmla="*/ 16 h 122"/>
                <a:gd name="T72" fmla="*/ 205 w 210"/>
                <a:gd name="T73" fmla="*/ 36 h 122"/>
                <a:gd name="T74" fmla="*/ 200 w 210"/>
                <a:gd name="T75" fmla="*/ 54 h 122"/>
                <a:gd name="T76" fmla="*/ 193 w 210"/>
                <a:gd name="T77" fmla="*/ 70 h 122"/>
                <a:gd name="T78" fmla="*/ 200 w 210"/>
                <a:gd name="T79" fmla="*/ 86 h 122"/>
                <a:gd name="T80" fmla="*/ 209 w 210"/>
                <a:gd name="T81" fmla="*/ 98 h 122"/>
                <a:gd name="T82" fmla="*/ 210 w 210"/>
                <a:gd name="T83" fmla="*/ 113 h 122"/>
                <a:gd name="T84" fmla="*/ 207 w 210"/>
                <a:gd name="T85" fmla="*/ 122 h 122"/>
                <a:gd name="T86" fmla="*/ 205 w 210"/>
                <a:gd name="T87" fmla="*/ 116 h 122"/>
                <a:gd name="T88" fmla="*/ 203 w 210"/>
                <a:gd name="T89" fmla="*/ 93 h 122"/>
                <a:gd name="T90" fmla="*/ 185 w 210"/>
                <a:gd name="T91" fmla="*/ 7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0" h="122">
                  <a:moveTo>
                    <a:pt x="181" y="62"/>
                  </a:moveTo>
                  <a:lnTo>
                    <a:pt x="182" y="54"/>
                  </a:lnTo>
                  <a:lnTo>
                    <a:pt x="186" y="47"/>
                  </a:lnTo>
                  <a:lnTo>
                    <a:pt x="190" y="40"/>
                  </a:lnTo>
                  <a:lnTo>
                    <a:pt x="195" y="31"/>
                  </a:lnTo>
                  <a:lnTo>
                    <a:pt x="193" y="22"/>
                  </a:lnTo>
                  <a:lnTo>
                    <a:pt x="185" y="16"/>
                  </a:lnTo>
                  <a:lnTo>
                    <a:pt x="174" y="12"/>
                  </a:lnTo>
                  <a:lnTo>
                    <a:pt x="165" y="9"/>
                  </a:lnTo>
                  <a:lnTo>
                    <a:pt x="161" y="7"/>
                  </a:lnTo>
                  <a:lnTo>
                    <a:pt x="154" y="7"/>
                  </a:lnTo>
                  <a:lnTo>
                    <a:pt x="145" y="7"/>
                  </a:lnTo>
                  <a:lnTo>
                    <a:pt x="137" y="7"/>
                  </a:lnTo>
                  <a:lnTo>
                    <a:pt x="127" y="7"/>
                  </a:lnTo>
                  <a:lnTo>
                    <a:pt x="117" y="9"/>
                  </a:lnTo>
                  <a:lnTo>
                    <a:pt x="109" y="12"/>
                  </a:lnTo>
                  <a:lnTo>
                    <a:pt x="103" y="15"/>
                  </a:lnTo>
                  <a:lnTo>
                    <a:pt x="95" y="20"/>
                  </a:lnTo>
                  <a:lnTo>
                    <a:pt x="88" y="24"/>
                  </a:lnTo>
                  <a:lnTo>
                    <a:pt x="79" y="27"/>
                  </a:lnTo>
                  <a:lnTo>
                    <a:pt x="71" y="27"/>
                  </a:lnTo>
                  <a:lnTo>
                    <a:pt x="65" y="27"/>
                  </a:lnTo>
                  <a:lnTo>
                    <a:pt x="59" y="29"/>
                  </a:lnTo>
                  <a:lnTo>
                    <a:pt x="52" y="31"/>
                  </a:lnTo>
                  <a:lnTo>
                    <a:pt x="45" y="34"/>
                  </a:lnTo>
                  <a:lnTo>
                    <a:pt x="38" y="38"/>
                  </a:lnTo>
                  <a:lnTo>
                    <a:pt x="33" y="41"/>
                  </a:lnTo>
                  <a:lnTo>
                    <a:pt x="27" y="46"/>
                  </a:lnTo>
                  <a:lnTo>
                    <a:pt x="24" y="48"/>
                  </a:lnTo>
                  <a:lnTo>
                    <a:pt x="17" y="54"/>
                  </a:lnTo>
                  <a:lnTo>
                    <a:pt x="10" y="60"/>
                  </a:lnTo>
                  <a:lnTo>
                    <a:pt x="3" y="64"/>
                  </a:lnTo>
                  <a:lnTo>
                    <a:pt x="0" y="65"/>
                  </a:lnTo>
                  <a:lnTo>
                    <a:pt x="5" y="50"/>
                  </a:lnTo>
                  <a:lnTo>
                    <a:pt x="13" y="36"/>
                  </a:lnTo>
                  <a:lnTo>
                    <a:pt x="21" y="24"/>
                  </a:lnTo>
                  <a:lnTo>
                    <a:pt x="31" y="16"/>
                  </a:lnTo>
                  <a:lnTo>
                    <a:pt x="41" y="9"/>
                  </a:lnTo>
                  <a:lnTo>
                    <a:pt x="50" y="5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48" y="6"/>
                  </a:lnTo>
                  <a:lnTo>
                    <a:pt x="38" y="15"/>
                  </a:lnTo>
                  <a:lnTo>
                    <a:pt x="27" y="26"/>
                  </a:lnTo>
                  <a:lnTo>
                    <a:pt x="20" y="36"/>
                  </a:lnTo>
                  <a:lnTo>
                    <a:pt x="21" y="38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4" y="34"/>
                  </a:lnTo>
                  <a:lnTo>
                    <a:pt x="41" y="31"/>
                  </a:lnTo>
                  <a:lnTo>
                    <a:pt x="50" y="29"/>
                  </a:lnTo>
                  <a:lnTo>
                    <a:pt x="57" y="27"/>
                  </a:lnTo>
                  <a:lnTo>
                    <a:pt x="64" y="26"/>
                  </a:lnTo>
                  <a:lnTo>
                    <a:pt x="71" y="24"/>
                  </a:lnTo>
                  <a:lnTo>
                    <a:pt x="76" y="23"/>
                  </a:lnTo>
                  <a:lnTo>
                    <a:pt x="81" y="23"/>
                  </a:lnTo>
                  <a:lnTo>
                    <a:pt x="88" y="20"/>
                  </a:lnTo>
                  <a:lnTo>
                    <a:pt x="93" y="16"/>
                  </a:lnTo>
                  <a:lnTo>
                    <a:pt x="96" y="12"/>
                  </a:lnTo>
                  <a:lnTo>
                    <a:pt x="98" y="10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4" y="5"/>
                  </a:lnTo>
                  <a:lnTo>
                    <a:pt x="121" y="3"/>
                  </a:lnTo>
                  <a:lnTo>
                    <a:pt x="131" y="2"/>
                  </a:lnTo>
                  <a:lnTo>
                    <a:pt x="140" y="2"/>
                  </a:lnTo>
                  <a:lnTo>
                    <a:pt x="150" y="0"/>
                  </a:lnTo>
                  <a:lnTo>
                    <a:pt x="158" y="0"/>
                  </a:lnTo>
                  <a:lnTo>
                    <a:pt x="178" y="2"/>
                  </a:lnTo>
                  <a:lnTo>
                    <a:pt x="192" y="7"/>
                  </a:lnTo>
                  <a:lnTo>
                    <a:pt x="200" y="16"/>
                  </a:lnTo>
                  <a:lnTo>
                    <a:pt x="205" y="26"/>
                  </a:lnTo>
                  <a:lnTo>
                    <a:pt x="205" y="36"/>
                  </a:lnTo>
                  <a:lnTo>
                    <a:pt x="203" y="46"/>
                  </a:lnTo>
                  <a:lnTo>
                    <a:pt x="200" y="54"/>
                  </a:lnTo>
                  <a:lnTo>
                    <a:pt x="196" y="60"/>
                  </a:lnTo>
                  <a:lnTo>
                    <a:pt x="193" y="70"/>
                  </a:lnTo>
                  <a:lnTo>
                    <a:pt x="196" y="78"/>
                  </a:lnTo>
                  <a:lnTo>
                    <a:pt x="200" y="86"/>
                  </a:lnTo>
                  <a:lnTo>
                    <a:pt x="206" y="92"/>
                  </a:lnTo>
                  <a:lnTo>
                    <a:pt x="209" y="98"/>
                  </a:lnTo>
                  <a:lnTo>
                    <a:pt x="210" y="105"/>
                  </a:lnTo>
                  <a:lnTo>
                    <a:pt x="210" y="113"/>
                  </a:lnTo>
                  <a:lnTo>
                    <a:pt x="209" y="122"/>
                  </a:lnTo>
                  <a:lnTo>
                    <a:pt x="207" y="122"/>
                  </a:lnTo>
                  <a:lnTo>
                    <a:pt x="206" y="122"/>
                  </a:lnTo>
                  <a:lnTo>
                    <a:pt x="205" y="116"/>
                  </a:lnTo>
                  <a:lnTo>
                    <a:pt x="206" y="105"/>
                  </a:lnTo>
                  <a:lnTo>
                    <a:pt x="203" y="93"/>
                  </a:lnTo>
                  <a:lnTo>
                    <a:pt x="193" y="86"/>
                  </a:lnTo>
                  <a:lnTo>
                    <a:pt x="185" y="78"/>
                  </a:lnTo>
                  <a:lnTo>
                    <a:pt x="181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17" name="Freeform 289"/>
            <p:cNvSpPr/>
            <p:nvPr/>
          </p:nvSpPr>
          <p:spPr bwMode="auto">
            <a:xfrm>
              <a:off x="5108" y="1716"/>
              <a:ext cx="121" cy="73"/>
            </a:xfrm>
            <a:custGeom>
              <a:avLst/>
              <a:gdLst>
                <a:gd name="T0" fmla="*/ 133 w 242"/>
                <a:gd name="T1" fmla="*/ 146 h 146"/>
                <a:gd name="T2" fmla="*/ 117 w 242"/>
                <a:gd name="T3" fmla="*/ 138 h 146"/>
                <a:gd name="T4" fmla="*/ 113 w 242"/>
                <a:gd name="T5" fmla="*/ 118 h 146"/>
                <a:gd name="T6" fmla="*/ 103 w 242"/>
                <a:gd name="T7" fmla="*/ 113 h 146"/>
                <a:gd name="T8" fmla="*/ 86 w 242"/>
                <a:gd name="T9" fmla="*/ 111 h 146"/>
                <a:gd name="T10" fmla="*/ 66 w 242"/>
                <a:gd name="T11" fmla="*/ 114 h 146"/>
                <a:gd name="T12" fmla="*/ 47 w 242"/>
                <a:gd name="T13" fmla="*/ 115 h 146"/>
                <a:gd name="T14" fmla="*/ 31 w 242"/>
                <a:gd name="T15" fmla="*/ 111 h 146"/>
                <a:gd name="T16" fmla="*/ 20 w 242"/>
                <a:gd name="T17" fmla="*/ 103 h 146"/>
                <a:gd name="T18" fmla="*/ 16 w 242"/>
                <a:gd name="T19" fmla="*/ 93 h 146"/>
                <a:gd name="T20" fmla="*/ 17 w 242"/>
                <a:gd name="T21" fmla="*/ 82 h 146"/>
                <a:gd name="T22" fmla="*/ 14 w 242"/>
                <a:gd name="T23" fmla="*/ 72 h 146"/>
                <a:gd name="T24" fmla="*/ 6 w 242"/>
                <a:gd name="T25" fmla="*/ 65 h 146"/>
                <a:gd name="T26" fmla="*/ 0 w 242"/>
                <a:gd name="T27" fmla="*/ 56 h 146"/>
                <a:gd name="T28" fmla="*/ 2 w 242"/>
                <a:gd name="T29" fmla="*/ 46 h 146"/>
                <a:gd name="T30" fmla="*/ 10 w 242"/>
                <a:gd name="T31" fmla="*/ 38 h 146"/>
                <a:gd name="T32" fmla="*/ 16 w 242"/>
                <a:gd name="T33" fmla="*/ 31 h 146"/>
                <a:gd name="T34" fmla="*/ 26 w 242"/>
                <a:gd name="T35" fmla="*/ 22 h 146"/>
                <a:gd name="T36" fmla="*/ 38 w 242"/>
                <a:gd name="T37" fmla="*/ 14 h 146"/>
                <a:gd name="T38" fmla="*/ 54 w 242"/>
                <a:gd name="T39" fmla="*/ 10 h 146"/>
                <a:gd name="T40" fmla="*/ 69 w 242"/>
                <a:gd name="T41" fmla="*/ 8 h 146"/>
                <a:gd name="T42" fmla="*/ 93 w 242"/>
                <a:gd name="T43" fmla="*/ 10 h 146"/>
                <a:gd name="T44" fmla="*/ 118 w 242"/>
                <a:gd name="T45" fmla="*/ 12 h 146"/>
                <a:gd name="T46" fmla="*/ 138 w 242"/>
                <a:gd name="T47" fmla="*/ 12 h 146"/>
                <a:gd name="T48" fmla="*/ 151 w 242"/>
                <a:gd name="T49" fmla="*/ 11 h 146"/>
                <a:gd name="T50" fmla="*/ 165 w 242"/>
                <a:gd name="T51" fmla="*/ 8 h 146"/>
                <a:gd name="T52" fmla="*/ 183 w 242"/>
                <a:gd name="T53" fmla="*/ 7 h 146"/>
                <a:gd name="T54" fmla="*/ 197 w 242"/>
                <a:gd name="T55" fmla="*/ 7 h 146"/>
                <a:gd name="T56" fmla="*/ 213 w 242"/>
                <a:gd name="T57" fmla="*/ 8 h 146"/>
                <a:gd name="T58" fmla="*/ 234 w 242"/>
                <a:gd name="T59" fmla="*/ 5 h 146"/>
                <a:gd name="T60" fmla="*/ 242 w 242"/>
                <a:gd name="T61" fmla="*/ 0 h 146"/>
                <a:gd name="T62" fmla="*/ 240 w 242"/>
                <a:gd name="T63" fmla="*/ 10 h 146"/>
                <a:gd name="T64" fmla="*/ 225 w 242"/>
                <a:gd name="T65" fmla="*/ 14 h 146"/>
                <a:gd name="T66" fmla="*/ 214 w 242"/>
                <a:gd name="T67" fmla="*/ 14 h 146"/>
                <a:gd name="T68" fmla="*/ 203 w 242"/>
                <a:gd name="T69" fmla="*/ 14 h 146"/>
                <a:gd name="T70" fmla="*/ 192 w 242"/>
                <a:gd name="T71" fmla="*/ 14 h 146"/>
                <a:gd name="T72" fmla="*/ 182 w 242"/>
                <a:gd name="T73" fmla="*/ 17 h 146"/>
                <a:gd name="T74" fmla="*/ 169 w 242"/>
                <a:gd name="T75" fmla="*/ 18 h 146"/>
                <a:gd name="T76" fmla="*/ 154 w 242"/>
                <a:gd name="T77" fmla="*/ 19 h 146"/>
                <a:gd name="T78" fmla="*/ 140 w 242"/>
                <a:gd name="T79" fmla="*/ 21 h 146"/>
                <a:gd name="T80" fmla="*/ 128 w 242"/>
                <a:gd name="T81" fmla="*/ 21 h 146"/>
                <a:gd name="T82" fmla="*/ 110 w 242"/>
                <a:gd name="T83" fmla="*/ 18 h 146"/>
                <a:gd name="T84" fmla="*/ 89 w 242"/>
                <a:gd name="T85" fmla="*/ 17 h 146"/>
                <a:gd name="T86" fmla="*/ 71 w 242"/>
                <a:gd name="T87" fmla="*/ 15 h 146"/>
                <a:gd name="T88" fmla="*/ 55 w 242"/>
                <a:gd name="T89" fmla="*/ 18 h 146"/>
                <a:gd name="T90" fmla="*/ 35 w 242"/>
                <a:gd name="T91" fmla="*/ 29 h 146"/>
                <a:gd name="T92" fmla="*/ 20 w 242"/>
                <a:gd name="T93" fmla="*/ 38 h 146"/>
                <a:gd name="T94" fmla="*/ 11 w 242"/>
                <a:gd name="T95" fmla="*/ 52 h 146"/>
                <a:gd name="T96" fmla="*/ 30 w 242"/>
                <a:gd name="T97" fmla="*/ 69 h 146"/>
                <a:gd name="T98" fmla="*/ 31 w 242"/>
                <a:gd name="T99" fmla="*/ 84 h 146"/>
                <a:gd name="T100" fmla="*/ 30 w 242"/>
                <a:gd name="T101" fmla="*/ 96 h 146"/>
                <a:gd name="T102" fmla="*/ 42 w 242"/>
                <a:gd name="T103" fmla="*/ 104 h 146"/>
                <a:gd name="T104" fmla="*/ 61 w 242"/>
                <a:gd name="T105" fmla="*/ 103 h 146"/>
                <a:gd name="T106" fmla="*/ 76 w 242"/>
                <a:gd name="T107" fmla="*/ 101 h 146"/>
                <a:gd name="T108" fmla="*/ 93 w 242"/>
                <a:gd name="T109" fmla="*/ 100 h 146"/>
                <a:gd name="T110" fmla="*/ 107 w 242"/>
                <a:gd name="T111" fmla="*/ 103 h 146"/>
                <a:gd name="T112" fmla="*/ 117 w 242"/>
                <a:gd name="T113" fmla="*/ 111 h 146"/>
                <a:gd name="T114" fmla="*/ 121 w 242"/>
                <a:gd name="T115" fmla="*/ 120 h 146"/>
                <a:gd name="T116" fmla="*/ 121 w 242"/>
                <a:gd name="T117" fmla="*/ 131 h 146"/>
                <a:gd name="T118" fmla="*/ 127 w 242"/>
                <a:gd name="T119" fmla="*/ 139 h 146"/>
                <a:gd name="T120" fmla="*/ 137 w 242"/>
                <a:gd name="T121" fmla="*/ 142 h 146"/>
                <a:gd name="T122" fmla="*/ 137 w 242"/>
                <a:gd name="T123" fmla="*/ 1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2" h="146">
                  <a:moveTo>
                    <a:pt x="135" y="146"/>
                  </a:moveTo>
                  <a:lnTo>
                    <a:pt x="133" y="146"/>
                  </a:lnTo>
                  <a:lnTo>
                    <a:pt x="124" y="144"/>
                  </a:lnTo>
                  <a:lnTo>
                    <a:pt x="117" y="138"/>
                  </a:lnTo>
                  <a:lnTo>
                    <a:pt x="114" y="125"/>
                  </a:lnTo>
                  <a:lnTo>
                    <a:pt x="113" y="118"/>
                  </a:lnTo>
                  <a:lnTo>
                    <a:pt x="110" y="114"/>
                  </a:lnTo>
                  <a:lnTo>
                    <a:pt x="103" y="113"/>
                  </a:lnTo>
                  <a:lnTo>
                    <a:pt x="96" y="111"/>
                  </a:lnTo>
                  <a:lnTo>
                    <a:pt x="86" y="111"/>
                  </a:lnTo>
                  <a:lnTo>
                    <a:pt x="76" y="113"/>
                  </a:lnTo>
                  <a:lnTo>
                    <a:pt x="66" y="114"/>
                  </a:lnTo>
                  <a:lnTo>
                    <a:pt x="56" y="115"/>
                  </a:lnTo>
                  <a:lnTo>
                    <a:pt x="47" y="115"/>
                  </a:lnTo>
                  <a:lnTo>
                    <a:pt x="38" y="114"/>
                  </a:lnTo>
                  <a:lnTo>
                    <a:pt x="31" y="111"/>
                  </a:lnTo>
                  <a:lnTo>
                    <a:pt x="24" y="107"/>
                  </a:lnTo>
                  <a:lnTo>
                    <a:pt x="20" y="103"/>
                  </a:lnTo>
                  <a:lnTo>
                    <a:pt x="17" y="97"/>
                  </a:lnTo>
                  <a:lnTo>
                    <a:pt x="16" y="93"/>
                  </a:lnTo>
                  <a:lnTo>
                    <a:pt x="16" y="89"/>
                  </a:lnTo>
                  <a:lnTo>
                    <a:pt x="17" y="82"/>
                  </a:lnTo>
                  <a:lnTo>
                    <a:pt x="16" y="76"/>
                  </a:lnTo>
                  <a:lnTo>
                    <a:pt x="14" y="72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3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46"/>
                  </a:lnTo>
                  <a:lnTo>
                    <a:pt x="6" y="42"/>
                  </a:lnTo>
                  <a:lnTo>
                    <a:pt x="10" y="38"/>
                  </a:lnTo>
                  <a:lnTo>
                    <a:pt x="13" y="34"/>
                  </a:lnTo>
                  <a:lnTo>
                    <a:pt x="16" y="31"/>
                  </a:lnTo>
                  <a:lnTo>
                    <a:pt x="20" y="27"/>
                  </a:lnTo>
                  <a:lnTo>
                    <a:pt x="26" y="22"/>
                  </a:lnTo>
                  <a:lnTo>
                    <a:pt x="31" y="18"/>
                  </a:lnTo>
                  <a:lnTo>
                    <a:pt x="38" y="14"/>
                  </a:lnTo>
                  <a:lnTo>
                    <a:pt x="47" y="11"/>
                  </a:lnTo>
                  <a:lnTo>
                    <a:pt x="54" y="10"/>
                  </a:lnTo>
                  <a:lnTo>
                    <a:pt x="61" y="8"/>
                  </a:lnTo>
                  <a:lnTo>
                    <a:pt x="69" y="8"/>
                  </a:lnTo>
                  <a:lnTo>
                    <a:pt x="80" y="8"/>
                  </a:lnTo>
                  <a:lnTo>
                    <a:pt x="93" y="10"/>
                  </a:lnTo>
                  <a:lnTo>
                    <a:pt x="106" y="11"/>
                  </a:lnTo>
                  <a:lnTo>
                    <a:pt x="118" y="12"/>
                  </a:lnTo>
                  <a:lnTo>
                    <a:pt x="130" y="12"/>
                  </a:lnTo>
                  <a:lnTo>
                    <a:pt x="138" y="12"/>
                  </a:lnTo>
                  <a:lnTo>
                    <a:pt x="145" y="12"/>
                  </a:lnTo>
                  <a:lnTo>
                    <a:pt x="151" y="11"/>
                  </a:lnTo>
                  <a:lnTo>
                    <a:pt x="158" y="10"/>
                  </a:lnTo>
                  <a:lnTo>
                    <a:pt x="165" y="8"/>
                  </a:lnTo>
                  <a:lnTo>
                    <a:pt x="175" y="7"/>
                  </a:lnTo>
                  <a:lnTo>
                    <a:pt x="183" y="7"/>
                  </a:lnTo>
                  <a:lnTo>
                    <a:pt x="190" y="7"/>
                  </a:lnTo>
                  <a:lnTo>
                    <a:pt x="197" y="7"/>
                  </a:lnTo>
                  <a:lnTo>
                    <a:pt x="203" y="7"/>
                  </a:lnTo>
                  <a:lnTo>
                    <a:pt x="213" y="8"/>
                  </a:lnTo>
                  <a:lnTo>
                    <a:pt x="224" y="8"/>
                  </a:lnTo>
                  <a:lnTo>
                    <a:pt x="234" y="5"/>
                  </a:lnTo>
                  <a:lnTo>
                    <a:pt x="240" y="1"/>
                  </a:lnTo>
                  <a:lnTo>
                    <a:pt x="242" y="0"/>
                  </a:lnTo>
                  <a:lnTo>
                    <a:pt x="242" y="3"/>
                  </a:lnTo>
                  <a:lnTo>
                    <a:pt x="240" y="10"/>
                  </a:lnTo>
                  <a:lnTo>
                    <a:pt x="231" y="14"/>
                  </a:lnTo>
                  <a:lnTo>
                    <a:pt x="225" y="14"/>
                  </a:lnTo>
                  <a:lnTo>
                    <a:pt x="220" y="14"/>
                  </a:lnTo>
                  <a:lnTo>
                    <a:pt x="214" y="14"/>
                  </a:lnTo>
                  <a:lnTo>
                    <a:pt x="209" y="14"/>
                  </a:lnTo>
                  <a:lnTo>
                    <a:pt x="203" y="14"/>
                  </a:lnTo>
                  <a:lnTo>
                    <a:pt x="197" y="14"/>
                  </a:lnTo>
                  <a:lnTo>
                    <a:pt x="192" y="14"/>
                  </a:lnTo>
                  <a:lnTo>
                    <a:pt x="187" y="15"/>
                  </a:lnTo>
                  <a:lnTo>
                    <a:pt x="182" y="17"/>
                  </a:lnTo>
                  <a:lnTo>
                    <a:pt x="176" y="17"/>
                  </a:lnTo>
                  <a:lnTo>
                    <a:pt x="169" y="18"/>
                  </a:lnTo>
                  <a:lnTo>
                    <a:pt x="161" y="19"/>
                  </a:lnTo>
                  <a:lnTo>
                    <a:pt x="154" y="19"/>
                  </a:lnTo>
                  <a:lnTo>
                    <a:pt x="147" y="21"/>
                  </a:lnTo>
                  <a:lnTo>
                    <a:pt x="140" y="21"/>
                  </a:lnTo>
                  <a:lnTo>
                    <a:pt x="134" y="21"/>
                  </a:lnTo>
                  <a:lnTo>
                    <a:pt x="128" y="21"/>
                  </a:lnTo>
                  <a:lnTo>
                    <a:pt x="120" y="19"/>
                  </a:lnTo>
                  <a:lnTo>
                    <a:pt x="110" y="18"/>
                  </a:lnTo>
                  <a:lnTo>
                    <a:pt x="100" y="18"/>
                  </a:lnTo>
                  <a:lnTo>
                    <a:pt x="89" y="17"/>
                  </a:lnTo>
                  <a:lnTo>
                    <a:pt x="79" y="15"/>
                  </a:lnTo>
                  <a:lnTo>
                    <a:pt x="71" y="15"/>
                  </a:lnTo>
                  <a:lnTo>
                    <a:pt x="65" y="15"/>
                  </a:lnTo>
                  <a:lnTo>
                    <a:pt x="55" y="18"/>
                  </a:lnTo>
                  <a:lnTo>
                    <a:pt x="45" y="22"/>
                  </a:lnTo>
                  <a:lnTo>
                    <a:pt x="35" y="29"/>
                  </a:lnTo>
                  <a:lnTo>
                    <a:pt x="27" y="34"/>
                  </a:lnTo>
                  <a:lnTo>
                    <a:pt x="20" y="38"/>
                  </a:lnTo>
                  <a:lnTo>
                    <a:pt x="13" y="43"/>
                  </a:lnTo>
                  <a:lnTo>
                    <a:pt x="11" y="52"/>
                  </a:lnTo>
                  <a:lnTo>
                    <a:pt x="20" y="60"/>
                  </a:lnTo>
                  <a:lnTo>
                    <a:pt x="30" y="69"/>
                  </a:lnTo>
                  <a:lnTo>
                    <a:pt x="33" y="77"/>
                  </a:lnTo>
                  <a:lnTo>
                    <a:pt x="31" y="84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35" y="101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1" y="103"/>
                  </a:lnTo>
                  <a:lnTo>
                    <a:pt x="68" y="101"/>
                  </a:lnTo>
                  <a:lnTo>
                    <a:pt x="76" y="101"/>
                  </a:lnTo>
                  <a:lnTo>
                    <a:pt x="85" y="100"/>
                  </a:lnTo>
                  <a:lnTo>
                    <a:pt x="93" y="100"/>
                  </a:lnTo>
                  <a:lnTo>
                    <a:pt x="102" y="101"/>
                  </a:lnTo>
                  <a:lnTo>
                    <a:pt x="107" y="103"/>
                  </a:lnTo>
                  <a:lnTo>
                    <a:pt x="113" y="105"/>
                  </a:lnTo>
                  <a:lnTo>
                    <a:pt x="117" y="111"/>
                  </a:lnTo>
                  <a:lnTo>
                    <a:pt x="120" y="115"/>
                  </a:lnTo>
                  <a:lnTo>
                    <a:pt x="121" y="120"/>
                  </a:lnTo>
                  <a:lnTo>
                    <a:pt x="121" y="125"/>
                  </a:lnTo>
                  <a:lnTo>
                    <a:pt x="121" y="131"/>
                  </a:lnTo>
                  <a:lnTo>
                    <a:pt x="124" y="135"/>
                  </a:lnTo>
                  <a:lnTo>
                    <a:pt x="127" y="139"/>
                  </a:lnTo>
                  <a:lnTo>
                    <a:pt x="133" y="141"/>
                  </a:lnTo>
                  <a:lnTo>
                    <a:pt x="137" y="142"/>
                  </a:lnTo>
                  <a:lnTo>
                    <a:pt x="138" y="144"/>
                  </a:lnTo>
                  <a:lnTo>
                    <a:pt x="137" y="145"/>
                  </a:lnTo>
                  <a:lnTo>
                    <a:pt x="13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18" name="Freeform 290"/>
            <p:cNvSpPr/>
            <p:nvPr/>
          </p:nvSpPr>
          <p:spPr bwMode="auto">
            <a:xfrm>
              <a:off x="5044" y="1661"/>
              <a:ext cx="67" cy="75"/>
            </a:xfrm>
            <a:custGeom>
              <a:avLst/>
              <a:gdLst>
                <a:gd name="T0" fmla="*/ 38 w 135"/>
                <a:gd name="T1" fmla="*/ 7 h 149"/>
                <a:gd name="T2" fmla="*/ 42 w 135"/>
                <a:gd name="T3" fmla="*/ 18 h 149"/>
                <a:gd name="T4" fmla="*/ 35 w 135"/>
                <a:gd name="T5" fmla="*/ 31 h 149"/>
                <a:gd name="T6" fmla="*/ 23 w 135"/>
                <a:gd name="T7" fmla="*/ 43 h 149"/>
                <a:gd name="T8" fmla="*/ 17 w 135"/>
                <a:gd name="T9" fmla="*/ 52 h 149"/>
                <a:gd name="T10" fmla="*/ 21 w 135"/>
                <a:gd name="T11" fmla="*/ 59 h 149"/>
                <a:gd name="T12" fmla="*/ 32 w 135"/>
                <a:gd name="T13" fmla="*/ 63 h 149"/>
                <a:gd name="T14" fmla="*/ 42 w 135"/>
                <a:gd name="T15" fmla="*/ 73 h 149"/>
                <a:gd name="T16" fmla="*/ 38 w 135"/>
                <a:gd name="T17" fmla="*/ 84 h 149"/>
                <a:gd name="T18" fmla="*/ 31 w 135"/>
                <a:gd name="T19" fmla="*/ 97 h 149"/>
                <a:gd name="T20" fmla="*/ 35 w 135"/>
                <a:gd name="T21" fmla="*/ 114 h 149"/>
                <a:gd name="T22" fmla="*/ 55 w 135"/>
                <a:gd name="T23" fmla="*/ 131 h 149"/>
                <a:gd name="T24" fmla="*/ 75 w 135"/>
                <a:gd name="T25" fmla="*/ 132 h 149"/>
                <a:gd name="T26" fmla="*/ 89 w 135"/>
                <a:gd name="T27" fmla="*/ 131 h 149"/>
                <a:gd name="T28" fmla="*/ 104 w 135"/>
                <a:gd name="T29" fmla="*/ 129 h 149"/>
                <a:gd name="T30" fmla="*/ 115 w 135"/>
                <a:gd name="T31" fmla="*/ 128 h 149"/>
                <a:gd name="T32" fmla="*/ 127 w 135"/>
                <a:gd name="T33" fmla="*/ 131 h 149"/>
                <a:gd name="T34" fmla="*/ 135 w 135"/>
                <a:gd name="T35" fmla="*/ 141 h 149"/>
                <a:gd name="T36" fmla="*/ 131 w 135"/>
                <a:gd name="T37" fmla="*/ 144 h 149"/>
                <a:gd name="T38" fmla="*/ 120 w 135"/>
                <a:gd name="T39" fmla="*/ 141 h 149"/>
                <a:gd name="T40" fmla="*/ 101 w 135"/>
                <a:gd name="T41" fmla="*/ 144 h 149"/>
                <a:gd name="T42" fmla="*/ 82 w 135"/>
                <a:gd name="T43" fmla="*/ 146 h 149"/>
                <a:gd name="T44" fmla="*/ 58 w 135"/>
                <a:gd name="T45" fmla="*/ 148 h 149"/>
                <a:gd name="T46" fmla="*/ 35 w 135"/>
                <a:gd name="T47" fmla="*/ 138 h 149"/>
                <a:gd name="T48" fmla="*/ 23 w 135"/>
                <a:gd name="T49" fmla="*/ 121 h 149"/>
                <a:gd name="T50" fmla="*/ 18 w 135"/>
                <a:gd name="T51" fmla="*/ 103 h 149"/>
                <a:gd name="T52" fmla="*/ 21 w 135"/>
                <a:gd name="T53" fmla="*/ 86 h 149"/>
                <a:gd name="T54" fmla="*/ 11 w 135"/>
                <a:gd name="T55" fmla="*/ 73 h 149"/>
                <a:gd name="T56" fmla="*/ 0 w 135"/>
                <a:gd name="T57" fmla="*/ 56 h 149"/>
                <a:gd name="T58" fmla="*/ 10 w 135"/>
                <a:gd name="T59" fmla="*/ 43 h 149"/>
                <a:gd name="T60" fmla="*/ 21 w 135"/>
                <a:gd name="T61" fmla="*/ 34 h 149"/>
                <a:gd name="T62" fmla="*/ 30 w 135"/>
                <a:gd name="T63" fmla="*/ 25 h 149"/>
                <a:gd name="T64" fmla="*/ 24 w 135"/>
                <a:gd name="T65" fmla="*/ 15 h 149"/>
                <a:gd name="T66" fmla="*/ 14 w 135"/>
                <a:gd name="T67" fmla="*/ 5 h 149"/>
                <a:gd name="T68" fmla="*/ 32 w 135"/>
                <a:gd name="T6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" h="149">
                  <a:moveTo>
                    <a:pt x="32" y="0"/>
                  </a:moveTo>
                  <a:lnTo>
                    <a:pt x="38" y="7"/>
                  </a:lnTo>
                  <a:lnTo>
                    <a:pt x="41" y="12"/>
                  </a:lnTo>
                  <a:lnTo>
                    <a:pt x="42" y="18"/>
                  </a:lnTo>
                  <a:lnTo>
                    <a:pt x="41" y="24"/>
                  </a:lnTo>
                  <a:lnTo>
                    <a:pt x="35" y="31"/>
                  </a:lnTo>
                  <a:lnTo>
                    <a:pt x="28" y="38"/>
                  </a:lnTo>
                  <a:lnTo>
                    <a:pt x="23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8" y="55"/>
                  </a:lnTo>
                  <a:lnTo>
                    <a:pt x="21" y="59"/>
                  </a:lnTo>
                  <a:lnTo>
                    <a:pt x="27" y="60"/>
                  </a:lnTo>
                  <a:lnTo>
                    <a:pt x="32" y="63"/>
                  </a:lnTo>
                  <a:lnTo>
                    <a:pt x="39" y="67"/>
                  </a:lnTo>
                  <a:lnTo>
                    <a:pt x="42" y="73"/>
                  </a:lnTo>
                  <a:lnTo>
                    <a:pt x="41" y="80"/>
                  </a:lnTo>
                  <a:lnTo>
                    <a:pt x="38" y="84"/>
                  </a:lnTo>
                  <a:lnTo>
                    <a:pt x="34" y="90"/>
                  </a:lnTo>
                  <a:lnTo>
                    <a:pt x="31" y="97"/>
                  </a:lnTo>
                  <a:lnTo>
                    <a:pt x="31" y="104"/>
                  </a:lnTo>
                  <a:lnTo>
                    <a:pt x="35" y="114"/>
                  </a:lnTo>
                  <a:lnTo>
                    <a:pt x="44" y="124"/>
                  </a:lnTo>
                  <a:lnTo>
                    <a:pt x="55" y="131"/>
                  </a:lnTo>
                  <a:lnTo>
                    <a:pt x="70" y="134"/>
                  </a:lnTo>
                  <a:lnTo>
                    <a:pt x="75" y="132"/>
                  </a:lnTo>
                  <a:lnTo>
                    <a:pt x="82" y="132"/>
                  </a:lnTo>
                  <a:lnTo>
                    <a:pt x="89" y="131"/>
                  </a:lnTo>
                  <a:lnTo>
                    <a:pt x="96" y="129"/>
                  </a:lnTo>
                  <a:lnTo>
                    <a:pt x="104" y="129"/>
                  </a:lnTo>
                  <a:lnTo>
                    <a:pt x="110" y="128"/>
                  </a:lnTo>
                  <a:lnTo>
                    <a:pt x="115" y="128"/>
                  </a:lnTo>
                  <a:lnTo>
                    <a:pt x="120" y="128"/>
                  </a:lnTo>
                  <a:lnTo>
                    <a:pt x="127" y="131"/>
                  </a:lnTo>
                  <a:lnTo>
                    <a:pt x="132" y="135"/>
                  </a:lnTo>
                  <a:lnTo>
                    <a:pt x="135" y="141"/>
                  </a:lnTo>
                  <a:lnTo>
                    <a:pt x="132" y="149"/>
                  </a:lnTo>
                  <a:lnTo>
                    <a:pt x="131" y="144"/>
                  </a:lnTo>
                  <a:lnTo>
                    <a:pt x="127" y="141"/>
                  </a:lnTo>
                  <a:lnTo>
                    <a:pt x="120" y="141"/>
                  </a:lnTo>
                  <a:lnTo>
                    <a:pt x="111" y="141"/>
                  </a:lnTo>
                  <a:lnTo>
                    <a:pt x="101" y="144"/>
                  </a:lnTo>
                  <a:lnTo>
                    <a:pt x="92" y="145"/>
                  </a:lnTo>
                  <a:lnTo>
                    <a:pt x="82" y="146"/>
                  </a:lnTo>
                  <a:lnTo>
                    <a:pt x="75" y="148"/>
                  </a:lnTo>
                  <a:lnTo>
                    <a:pt x="58" y="148"/>
                  </a:lnTo>
                  <a:lnTo>
                    <a:pt x="45" y="144"/>
                  </a:lnTo>
                  <a:lnTo>
                    <a:pt x="35" y="138"/>
                  </a:lnTo>
                  <a:lnTo>
                    <a:pt x="27" y="129"/>
                  </a:lnTo>
                  <a:lnTo>
                    <a:pt x="23" y="121"/>
                  </a:lnTo>
                  <a:lnTo>
                    <a:pt x="20" y="111"/>
                  </a:lnTo>
                  <a:lnTo>
                    <a:pt x="18" y="103"/>
                  </a:lnTo>
                  <a:lnTo>
                    <a:pt x="20" y="96"/>
                  </a:lnTo>
                  <a:lnTo>
                    <a:pt x="21" y="86"/>
                  </a:lnTo>
                  <a:lnTo>
                    <a:pt x="18" y="79"/>
                  </a:lnTo>
                  <a:lnTo>
                    <a:pt x="11" y="73"/>
                  </a:lnTo>
                  <a:lnTo>
                    <a:pt x="3" y="65"/>
                  </a:lnTo>
                  <a:lnTo>
                    <a:pt x="0" y="56"/>
                  </a:lnTo>
                  <a:lnTo>
                    <a:pt x="3" y="49"/>
                  </a:lnTo>
                  <a:lnTo>
                    <a:pt x="10" y="43"/>
                  </a:lnTo>
                  <a:lnTo>
                    <a:pt x="16" y="38"/>
                  </a:lnTo>
                  <a:lnTo>
                    <a:pt x="21" y="34"/>
                  </a:lnTo>
                  <a:lnTo>
                    <a:pt x="27" y="29"/>
                  </a:lnTo>
                  <a:lnTo>
                    <a:pt x="30" y="25"/>
                  </a:lnTo>
                  <a:lnTo>
                    <a:pt x="28" y="19"/>
                  </a:lnTo>
                  <a:lnTo>
                    <a:pt x="24" y="15"/>
                  </a:lnTo>
                  <a:lnTo>
                    <a:pt x="20" y="11"/>
                  </a:lnTo>
                  <a:lnTo>
                    <a:pt x="14" y="5"/>
                  </a:lnTo>
                  <a:lnTo>
                    <a:pt x="1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19" name="Freeform 291"/>
            <p:cNvSpPr/>
            <p:nvPr/>
          </p:nvSpPr>
          <p:spPr bwMode="auto">
            <a:xfrm>
              <a:off x="5045" y="1585"/>
              <a:ext cx="271" cy="82"/>
            </a:xfrm>
            <a:custGeom>
              <a:avLst/>
              <a:gdLst>
                <a:gd name="T0" fmla="*/ 249 w 542"/>
                <a:gd name="T1" fmla="*/ 163 h 163"/>
                <a:gd name="T2" fmla="*/ 245 w 542"/>
                <a:gd name="T3" fmla="*/ 154 h 163"/>
                <a:gd name="T4" fmla="*/ 239 w 542"/>
                <a:gd name="T5" fmla="*/ 134 h 163"/>
                <a:gd name="T6" fmla="*/ 222 w 542"/>
                <a:gd name="T7" fmla="*/ 108 h 163"/>
                <a:gd name="T8" fmla="*/ 197 w 542"/>
                <a:gd name="T9" fmla="*/ 86 h 163"/>
                <a:gd name="T10" fmla="*/ 163 w 542"/>
                <a:gd name="T11" fmla="*/ 63 h 163"/>
                <a:gd name="T12" fmla="*/ 120 w 542"/>
                <a:gd name="T13" fmla="*/ 73 h 163"/>
                <a:gd name="T14" fmla="*/ 100 w 542"/>
                <a:gd name="T15" fmla="*/ 107 h 163"/>
                <a:gd name="T16" fmla="*/ 73 w 542"/>
                <a:gd name="T17" fmla="*/ 111 h 163"/>
                <a:gd name="T18" fmla="*/ 62 w 542"/>
                <a:gd name="T19" fmla="*/ 101 h 163"/>
                <a:gd name="T20" fmla="*/ 42 w 542"/>
                <a:gd name="T21" fmla="*/ 123 h 163"/>
                <a:gd name="T22" fmla="*/ 15 w 542"/>
                <a:gd name="T23" fmla="*/ 137 h 163"/>
                <a:gd name="T24" fmla="*/ 27 w 542"/>
                <a:gd name="T25" fmla="*/ 148 h 163"/>
                <a:gd name="T26" fmla="*/ 3 w 542"/>
                <a:gd name="T27" fmla="*/ 144 h 163"/>
                <a:gd name="T28" fmla="*/ 13 w 542"/>
                <a:gd name="T29" fmla="*/ 111 h 163"/>
                <a:gd name="T30" fmla="*/ 38 w 542"/>
                <a:gd name="T31" fmla="*/ 113 h 163"/>
                <a:gd name="T32" fmla="*/ 63 w 542"/>
                <a:gd name="T33" fmla="*/ 87 h 163"/>
                <a:gd name="T34" fmla="*/ 79 w 542"/>
                <a:gd name="T35" fmla="*/ 101 h 163"/>
                <a:gd name="T36" fmla="*/ 97 w 542"/>
                <a:gd name="T37" fmla="*/ 87 h 163"/>
                <a:gd name="T38" fmla="*/ 124 w 542"/>
                <a:gd name="T39" fmla="*/ 59 h 163"/>
                <a:gd name="T40" fmla="*/ 163 w 542"/>
                <a:gd name="T41" fmla="*/ 52 h 163"/>
                <a:gd name="T42" fmla="*/ 193 w 542"/>
                <a:gd name="T43" fmla="*/ 73 h 163"/>
                <a:gd name="T44" fmla="*/ 212 w 542"/>
                <a:gd name="T45" fmla="*/ 86 h 163"/>
                <a:gd name="T46" fmla="*/ 236 w 542"/>
                <a:gd name="T47" fmla="*/ 117 h 163"/>
                <a:gd name="T48" fmla="*/ 246 w 542"/>
                <a:gd name="T49" fmla="*/ 80 h 163"/>
                <a:gd name="T50" fmla="*/ 272 w 542"/>
                <a:gd name="T51" fmla="*/ 36 h 163"/>
                <a:gd name="T52" fmla="*/ 310 w 542"/>
                <a:gd name="T53" fmla="*/ 21 h 163"/>
                <a:gd name="T54" fmla="*/ 331 w 542"/>
                <a:gd name="T55" fmla="*/ 25 h 163"/>
                <a:gd name="T56" fmla="*/ 362 w 542"/>
                <a:gd name="T57" fmla="*/ 8 h 163"/>
                <a:gd name="T58" fmla="*/ 401 w 542"/>
                <a:gd name="T59" fmla="*/ 1 h 163"/>
                <a:gd name="T60" fmla="*/ 422 w 542"/>
                <a:gd name="T61" fmla="*/ 14 h 163"/>
                <a:gd name="T62" fmla="*/ 428 w 542"/>
                <a:gd name="T63" fmla="*/ 35 h 163"/>
                <a:gd name="T64" fmla="*/ 457 w 542"/>
                <a:gd name="T65" fmla="*/ 39 h 163"/>
                <a:gd name="T66" fmla="*/ 486 w 542"/>
                <a:gd name="T67" fmla="*/ 27 h 163"/>
                <a:gd name="T68" fmla="*/ 519 w 542"/>
                <a:gd name="T69" fmla="*/ 32 h 163"/>
                <a:gd name="T70" fmla="*/ 517 w 542"/>
                <a:gd name="T71" fmla="*/ 60 h 163"/>
                <a:gd name="T72" fmla="*/ 525 w 542"/>
                <a:gd name="T73" fmla="*/ 82 h 163"/>
                <a:gd name="T74" fmla="*/ 521 w 542"/>
                <a:gd name="T75" fmla="*/ 114 h 163"/>
                <a:gd name="T76" fmla="*/ 542 w 542"/>
                <a:gd name="T77" fmla="*/ 144 h 163"/>
                <a:gd name="T78" fmla="*/ 528 w 542"/>
                <a:gd name="T79" fmla="*/ 151 h 163"/>
                <a:gd name="T80" fmla="*/ 532 w 542"/>
                <a:gd name="T81" fmla="*/ 139 h 163"/>
                <a:gd name="T82" fmla="*/ 507 w 542"/>
                <a:gd name="T83" fmla="*/ 106 h 163"/>
                <a:gd name="T84" fmla="*/ 511 w 542"/>
                <a:gd name="T85" fmla="*/ 89 h 163"/>
                <a:gd name="T86" fmla="*/ 508 w 542"/>
                <a:gd name="T87" fmla="*/ 72 h 163"/>
                <a:gd name="T88" fmla="*/ 514 w 542"/>
                <a:gd name="T89" fmla="*/ 48 h 163"/>
                <a:gd name="T90" fmla="*/ 503 w 542"/>
                <a:gd name="T91" fmla="*/ 28 h 163"/>
                <a:gd name="T92" fmla="*/ 487 w 542"/>
                <a:gd name="T93" fmla="*/ 45 h 163"/>
                <a:gd name="T94" fmla="*/ 469 w 542"/>
                <a:gd name="T95" fmla="*/ 41 h 163"/>
                <a:gd name="T96" fmla="*/ 443 w 542"/>
                <a:gd name="T97" fmla="*/ 53 h 163"/>
                <a:gd name="T98" fmla="*/ 417 w 542"/>
                <a:gd name="T99" fmla="*/ 28 h 163"/>
                <a:gd name="T100" fmla="*/ 383 w 542"/>
                <a:gd name="T101" fmla="*/ 13 h 163"/>
                <a:gd name="T102" fmla="*/ 355 w 542"/>
                <a:gd name="T103" fmla="*/ 28 h 163"/>
                <a:gd name="T104" fmla="*/ 325 w 542"/>
                <a:gd name="T105" fmla="*/ 36 h 163"/>
                <a:gd name="T106" fmla="*/ 297 w 542"/>
                <a:gd name="T107" fmla="*/ 36 h 163"/>
                <a:gd name="T108" fmla="*/ 281 w 542"/>
                <a:gd name="T109" fmla="*/ 44 h 163"/>
                <a:gd name="T110" fmla="*/ 252 w 542"/>
                <a:gd name="T111" fmla="*/ 118 h 163"/>
                <a:gd name="T112" fmla="*/ 253 w 542"/>
                <a:gd name="T113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2" h="163">
                  <a:moveTo>
                    <a:pt x="253" y="151"/>
                  </a:moveTo>
                  <a:lnTo>
                    <a:pt x="253" y="158"/>
                  </a:lnTo>
                  <a:lnTo>
                    <a:pt x="252" y="162"/>
                  </a:lnTo>
                  <a:lnTo>
                    <a:pt x="249" y="163"/>
                  </a:lnTo>
                  <a:lnTo>
                    <a:pt x="248" y="161"/>
                  </a:lnTo>
                  <a:lnTo>
                    <a:pt x="246" y="158"/>
                  </a:lnTo>
                  <a:lnTo>
                    <a:pt x="246" y="156"/>
                  </a:lnTo>
                  <a:lnTo>
                    <a:pt x="245" y="154"/>
                  </a:lnTo>
                  <a:lnTo>
                    <a:pt x="245" y="151"/>
                  </a:lnTo>
                  <a:lnTo>
                    <a:pt x="243" y="145"/>
                  </a:lnTo>
                  <a:lnTo>
                    <a:pt x="241" y="139"/>
                  </a:lnTo>
                  <a:lnTo>
                    <a:pt x="239" y="134"/>
                  </a:lnTo>
                  <a:lnTo>
                    <a:pt x="236" y="128"/>
                  </a:lnTo>
                  <a:lnTo>
                    <a:pt x="234" y="123"/>
                  </a:lnTo>
                  <a:lnTo>
                    <a:pt x="228" y="115"/>
                  </a:lnTo>
                  <a:lnTo>
                    <a:pt x="222" y="108"/>
                  </a:lnTo>
                  <a:lnTo>
                    <a:pt x="217" y="100"/>
                  </a:lnTo>
                  <a:lnTo>
                    <a:pt x="210" y="94"/>
                  </a:lnTo>
                  <a:lnTo>
                    <a:pt x="203" y="89"/>
                  </a:lnTo>
                  <a:lnTo>
                    <a:pt x="197" y="86"/>
                  </a:lnTo>
                  <a:lnTo>
                    <a:pt x="191" y="86"/>
                  </a:lnTo>
                  <a:lnTo>
                    <a:pt x="187" y="82"/>
                  </a:lnTo>
                  <a:lnTo>
                    <a:pt x="176" y="72"/>
                  </a:lnTo>
                  <a:lnTo>
                    <a:pt x="163" y="63"/>
                  </a:lnTo>
                  <a:lnTo>
                    <a:pt x="151" y="63"/>
                  </a:lnTo>
                  <a:lnTo>
                    <a:pt x="139" y="68"/>
                  </a:lnTo>
                  <a:lnTo>
                    <a:pt x="128" y="70"/>
                  </a:lnTo>
                  <a:lnTo>
                    <a:pt x="120" y="73"/>
                  </a:lnTo>
                  <a:lnTo>
                    <a:pt x="114" y="76"/>
                  </a:lnTo>
                  <a:lnTo>
                    <a:pt x="105" y="87"/>
                  </a:lnTo>
                  <a:lnTo>
                    <a:pt x="103" y="97"/>
                  </a:lnTo>
                  <a:lnTo>
                    <a:pt x="100" y="107"/>
                  </a:lnTo>
                  <a:lnTo>
                    <a:pt x="94" y="111"/>
                  </a:lnTo>
                  <a:lnTo>
                    <a:pt x="86" y="113"/>
                  </a:lnTo>
                  <a:lnTo>
                    <a:pt x="79" y="113"/>
                  </a:lnTo>
                  <a:lnTo>
                    <a:pt x="73" y="111"/>
                  </a:lnTo>
                  <a:lnTo>
                    <a:pt x="72" y="106"/>
                  </a:lnTo>
                  <a:lnTo>
                    <a:pt x="70" y="99"/>
                  </a:lnTo>
                  <a:lnTo>
                    <a:pt x="66" y="99"/>
                  </a:lnTo>
                  <a:lnTo>
                    <a:pt x="62" y="101"/>
                  </a:lnTo>
                  <a:lnTo>
                    <a:pt x="59" y="106"/>
                  </a:lnTo>
                  <a:lnTo>
                    <a:pt x="58" y="111"/>
                  </a:lnTo>
                  <a:lnTo>
                    <a:pt x="52" y="118"/>
                  </a:lnTo>
                  <a:lnTo>
                    <a:pt x="42" y="123"/>
                  </a:lnTo>
                  <a:lnTo>
                    <a:pt x="25" y="124"/>
                  </a:lnTo>
                  <a:lnTo>
                    <a:pt x="17" y="125"/>
                  </a:lnTo>
                  <a:lnTo>
                    <a:pt x="14" y="131"/>
                  </a:lnTo>
                  <a:lnTo>
                    <a:pt x="15" y="137"/>
                  </a:lnTo>
                  <a:lnTo>
                    <a:pt x="20" y="142"/>
                  </a:lnTo>
                  <a:lnTo>
                    <a:pt x="21" y="144"/>
                  </a:lnTo>
                  <a:lnTo>
                    <a:pt x="24" y="145"/>
                  </a:lnTo>
                  <a:lnTo>
                    <a:pt x="27" y="148"/>
                  </a:lnTo>
                  <a:lnTo>
                    <a:pt x="29" y="151"/>
                  </a:lnTo>
                  <a:lnTo>
                    <a:pt x="7" y="151"/>
                  </a:lnTo>
                  <a:lnTo>
                    <a:pt x="4" y="148"/>
                  </a:lnTo>
                  <a:lnTo>
                    <a:pt x="3" y="144"/>
                  </a:lnTo>
                  <a:lnTo>
                    <a:pt x="1" y="138"/>
                  </a:lnTo>
                  <a:lnTo>
                    <a:pt x="0" y="132"/>
                  </a:lnTo>
                  <a:lnTo>
                    <a:pt x="4" y="120"/>
                  </a:lnTo>
                  <a:lnTo>
                    <a:pt x="13" y="111"/>
                  </a:lnTo>
                  <a:lnTo>
                    <a:pt x="22" y="107"/>
                  </a:lnTo>
                  <a:lnTo>
                    <a:pt x="28" y="108"/>
                  </a:lnTo>
                  <a:lnTo>
                    <a:pt x="32" y="111"/>
                  </a:lnTo>
                  <a:lnTo>
                    <a:pt x="38" y="113"/>
                  </a:lnTo>
                  <a:lnTo>
                    <a:pt x="42" y="110"/>
                  </a:lnTo>
                  <a:lnTo>
                    <a:pt x="46" y="103"/>
                  </a:lnTo>
                  <a:lnTo>
                    <a:pt x="53" y="94"/>
                  </a:lnTo>
                  <a:lnTo>
                    <a:pt x="63" y="87"/>
                  </a:lnTo>
                  <a:lnTo>
                    <a:pt x="72" y="86"/>
                  </a:lnTo>
                  <a:lnTo>
                    <a:pt x="76" y="91"/>
                  </a:lnTo>
                  <a:lnTo>
                    <a:pt x="77" y="99"/>
                  </a:lnTo>
                  <a:lnTo>
                    <a:pt x="79" y="101"/>
                  </a:lnTo>
                  <a:lnTo>
                    <a:pt x="83" y="101"/>
                  </a:lnTo>
                  <a:lnTo>
                    <a:pt x="90" y="100"/>
                  </a:lnTo>
                  <a:lnTo>
                    <a:pt x="94" y="96"/>
                  </a:lnTo>
                  <a:lnTo>
                    <a:pt x="97" y="87"/>
                  </a:lnTo>
                  <a:lnTo>
                    <a:pt x="100" y="76"/>
                  </a:lnTo>
                  <a:lnTo>
                    <a:pt x="112" y="65"/>
                  </a:lnTo>
                  <a:lnTo>
                    <a:pt x="117" y="62"/>
                  </a:lnTo>
                  <a:lnTo>
                    <a:pt x="124" y="59"/>
                  </a:lnTo>
                  <a:lnTo>
                    <a:pt x="132" y="55"/>
                  </a:lnTo>
                  <a:lnTo>
                    <a:pt x="146" y="51"/>
                  </a:lnTo>
                  <a:lnTo>
                    <a:pt x="155" y="51"/>
                  </a:lnTo>
                  <a:lnTo>
                    <a:pt x="163" y="52"/>
                  </a:lnTo>
                  <a:lnTo>
                    <a:pt x="172" y="58"/>
                  </a:lnTo>
                  <a:lnTo>
                    <a:pt x="180" y="62"/>
                  </a:lnTo>
                  <a:lnTo>
                    <a:pt x="187" y="69"/>
                  </a:lnTo>
                  <a:lnTo>
                    <a:pt x="193" y="73"/>
                  </a:lnTo>
                  <a:lnTo>
                    <a:pt x="196" y="77"/>
                  </a:lnTo>
                  <a:lnTo>
                    <a:pt x="197" y="79"/>
                  </a:lnTo>
                  <a:lnTo>
                    <a:pt x="204" y="80"/>
                  </a:lnTo>
                  <a:lnTo>
                    <a:pt x="212" y="86"/>
                  </a:lnTo>
                  <a:lnTo>
                    <a:pt x="220" y="93"/>
                  </a:lnTo>
                  <a:lnTo>
                    <a:pt x="227" y="101"/>
                  </a:lnTo>
                  <a:lnTo>
                    <a:pt x="232" y="110"/>
                  </a:lnTo>
                  <a:lnTo>
                    <a:pt x="236" y="117"/>
                  </a:lnTo>
                  <a:lnTo>
                    <a:pt x="239" y="123"/>
                  </a:lnTo>
                  <a:lnTo>
                    <a:pt x="241" y="124"/>
                  </a:lnTo>
                  <a:lnTo>
                    <a:pt x="242" y="100"/>
                  </a:lnTo>
                  <a:lnTo>
                    <a:pt x="246" y="80"/>
                  </a:lnTo>
                  <a:lnTo>
                    <a:pt x="252" y="65"/>
                  </a:lnTo>
                  <a:lnTo>
                    <a:pt x="258" y="52"/>
                  </a:lnTo>
                  <a:lnTo>
                    <a:pt x="265" y="42"/>
                  </a:lnTo>
                  <a:lnTo>
                    <a:pt x="272" y="36"/>
                  </a:lnTo>
                  <a:lnTo>
                    <a:pt x="279" y="31"/>
                  </a:lnTo>
                  <a:lnTo>
                    <a:pt x="286" y="27"/>
                  </a:lnTo>
                  <a:lnTo>
                    <a:pt x="298" y="21"/>
                  </a:lnTo>
                  <a:lnTo>
                    <a:pt x="310" y="21"/>
                  </a:lnTo>
                  <a:lnTo>
                    <a:pt x="318" y="24"/>
                  </a:lnTo>
                  <a:lnTo>
                    <a:pt x="324" y="27"/>
                  </a:lnTo>
                  <a:lnTo>
                    <a:pt x="327" y="27"/>
                  </a:lnTo>
                  <a:lnTo>
                    <a:pt x="331" y="25"/>
                  </a:lnTo>
                  <a:lnTo>
                    <a:pt x="338" y="21"/>
                  </a:lnTo>
                  <a:lnTo>
                    <a:pt x="345" y="17"/>
                  </a:lnTo>
                  <a:lnTo>
                    <a:pt x="353" y="13"/>
                  </a:lnTo>
                  <a:lnTo>
                    <a:pt x="362" y="8"/>
                  </a:lnTo>
                  <a:lnTo>
                    <a:pt x="372" y="4"/>
                  </a:lnTo>
                  <a:lnTo>
                    <a:pt x="383" y="1"/>
                  </a:lnTo>
                  <a:lnTo>
                    <a:pt x="393" y="0"/>
                  </a:lnTo>
                  <a:lnTo>
                    <a:pt x="401" y="1"/>
                  </a:lnTo>
                  <a:lnTo>
                    <a:pt x="408" y="4"/>
                  </a:lnTo>
                  <a:lnTo>
                    <a:pt x="414" y="7"/>
                  </a:lnTo>
                  <a:lnTo>
                    <a:pt x="418" y="10"/>
                  </a:lnTo>
                  <a:lnTo>
                    <a:pt x="422" y="14"/>
                  </a:lnTo>
                  <a:lnTo>
                    <a:pt x="424" y="18"/>
                  </a:lnTo>
                  <a:lnTo>
                    <a:pt x="425" y="21"/>
                  </a:lnTo>
                  <a:lnTo>
                    <a:pt x="426" y="27"/>
                  </a:lnTo>
                  <a:lnTo>
                    <a:pt x="428" y="35"/>
                  </a:lnTo>
                  <a:lnTo>
                    <a:pt x="434" y="42"/>
                  </a:lnTo>
                  <a:lnTo>
                    <a:pt x="443" y="46"/>
                  </a:lnTo>
                  <a:lnTo>
                    <a:pt x="452" y="45"/>
                  </a:lnTo>
                  <a:lnTo>
                    <a:pt x="457" y="39"/>
                  </a:lnTo>
                  <a:lnTo>
                    <a:pt x="462" y="34"/>
                  </a:lnTo>
                  <a:lnTo>
                    <a:pt x="470" y="31"/>
                  </a:lnTo>
                  <a:lnTo>
                    <a:pt x="480" y="29"/>
                  </a:lnTo>
                  <a:lnTo>
                    <a:pt x="486" y="27"/>
                  </a:lnTo>
                  <a:lnTo>
                    <a:pt x="491" y="24"/>
                  </a:lnTo>
                  <a:lnTo>
                    <a:pt x="501" y="22"/>
                  </a:lnTo>
                  <a:lnTo>
                    <a:pt x="512" y="25"/>
                  </a:lnTo>
                  <a:lnTo>
                    <a:pt x="519" y="32"/>
                  </a:lnTo>
                  <a:lnTo>
                    <a:pt x="524" y="42"/>
                  </a:lnTo>
                  <a:lnTo>
                    <a:pt x="522" y="51"/>
                  </a:lnTo>
                  <a:lnTo>
                    <a:pt x="519" y="55"/>
                  </a:lnTo>
                  <a:lnTo>
                    <a:pt x="517" y="60"/>
                  </a:lnTo>
                  <a:lnTo>
                    <a:pt x="515" y="66"/>
                  </a:lnTo>
                  <a:lnTo>
                    <a:pt x="517" y="70"/>
                  </a:lnTo>
                  <a:lnTo>
                    <a:pt x="521" y="75"/>
                  </a:lnTo>
                  <a:lnTo>
                    <a:pt x="525" y="82"/>
                  </a:lnTo>
                  <a:lnTo>
                    <a:pt x="526" y="89"/>
                  </a:lnTo>
                  <a:lnTo>
                    <a:pt x="519" y="94"/>
                  </a:lnTo>
                  <a:lnTo>
                    <a:pt x="515" y="101"/>
                  </a:lnTo>
                  <a:lnTo>
                    <a:pt x="521" y="114"/>
                  </a:lnTo>
                  <a:lnTo>
                    <a:pt x="532" y="128"/>
                  </a:lnTo>
                  <a:lnTo>
                    <a:pt x="541" y="139"/>
                  </a:lnTo>
                  <a:lnTo>
                    <a:pt x="541" y="141"/>
                  </a:lnTo>
                  <a:lnTo>
                    <a:pt x="542" y="144"/>
                  </a:lnTo>
                  <a:lnTo>
                    <a:pt x="539" y="148"/>
                  </a:lnTo>
                  <a:lnTo>
                    <a:pt x="534" y="151"/>
                  </a:lnTo>
                  <a:lnTo>
                    <a:pt x="534" y="151"/>
                  </a:lnTo>
                  <a:lnTo>
                    <a:pt x="528" y="151"/>
                  </a:lnTo>
                  <a:lnTo>
                    <a:pt x="528" y="149"/>
                  </a:lnTo>
                  <a:lnTo>
                    <a:pt x="531" y="146"/>
                  </a:lnTo>
                  <a:lnTo>
                    <a:pt x="532" y="144"/>
                  </a:lnTo>
                  <a:lnTo>
                    <a:pt x="532" y="139"/>
                  </a:lnTo>
                  <a:lnTo>
                    <a:pt x="529" y="132"/>
                  </a:lnTo>
                  <a:lnTo>
                    <a:pt x="522" y="121"/>
                  </a:lnTo>
                  <a:lnTo>
                    <a:pt x="514" y="111"/>
                  </a:lnTo>
                  <a:lnTo>
                    <a:pt x="507" y="106"/>
                  </a:lnTo>
                  <a:lnTo>
                    <a:pt x="503" y="103"/>
                  </a:lnTo>
                  <a:lnTo>
                    <a:pt x="503" y="97"/>
                  </a:lnTo>
                  <a:lnTo>
                    <a:pt x="505" y="91"/>
                  </a:lnTo>
                  <a:lnTo>
                    <a:pt x="511" y="89"/>
                  </a:lnTo>
                  <a:lnTo>
                    <a:pt x="515" y="84"/>
                  </a:lnTo>
                  <a:lnTo>
                    <a:pt x="517" y="80"/>
                  </a:lnTo>
                  <a:lnTo>
                    <a:pt x="515" y="76"/>
                  </a:lnTo>
                  <a:lnTo>
                    <a:pt x="508" y="72"/>
                  </a:lnTo>
                  <a:lnTo>
                    <a:pt x="504" y="68"/>
                  </a:lnTo>
                  <a:lnTo>
                    <a:pt x="505" y="60"/>
                  </a:lnTo>
                  <a:lnTo>
                    <a:pt x="510" y="53"/>
                  </a:lnTo>
                  <a:lnTo>
                    <a:pt x="514" y="48"/>
                  </a:lnTo>
                  <a:lnTo>
                    <a:pt x="515" y="42"/>
                  </a:lnTo>
                  <a:lnTo>
                    <a:pt x="514" y="35"/>
                  </a:lnTo>
                  <a:lnTo>
                    <a:pt x="508" y="29"/>
                  </a:lnTo>
                  <a:lnTo>
                    <a:pt x="503" y="28"/>
                  </a:lnTo>
                  <a:lnTo>
                    <a:pt x="498" y="32"/>
                  </a:lnTo>
                  <a:lnTo>
                    <a:pt x="495" y="38"/>
                  </a:lnTo>
                  <a:lnTo>
                    <a:pt x="493" y="44"/>
                  </a:lnTo>
                  <a:lnTo>
                    <a:pt x="487" y="45"/>
                  </a:lnTo>
                  <a:lnTo>
                    <a:pt x="481" y="44"/>
                  </a:lnTo>
                  <a:lnTo>
                    <a:pt x="477" y="41"/>
                  </a:lnTo>
                  <a:lnTo>
                    <a:pt x="473" y="39"/>
                  </a:lnTo>
                  <a:lnTo>
                    <a:pt x="469" y="41"/>
                  </a:lnTo>
                  <a:lnTo>
                    <a:pt x="463" y="44"/>
                  </a:lnTo>
                  <a:lnTo>
                    <a:pt x="457" y="49"/>
                  </a:lnTo>
                  <a:lnTo>
                    <a:pt x="450" y="52"/>
                  </a:lnTo>
                  <a:lnTo>
                    <a:pt x="443" y="53"/>
                  </a:lnTo>
                  <a:lnTo>
                    <a:pt x="435" y="51"/>
                  </a:lnTo>
                  <a:lnTo>
                    <a:pt x="428" y="46"/>
                  </a:lnTo>
                  <a:lnTo>
                    <a:pt x="421" y="39"/>
                  </a:lnTo>
                  <a:lnTo>
                    <a:pt x="417" y="28"/>
                  </a:lnTo>
                  <a:lnTo>
                    <a:pt x="411" y="18"/>
                  </a:lnTo>
                  <a:lnTo>
                    <a:pt x="401" y="13"/>
                  </a:lnTo>
                  <a:lnTo>
                    <a:pt x="391" y="11"/>
                  </a:lnTo>
                  <a:lnTo>
                    <a:pt x="383" y="13"/>
                  </a:lnTo>
                  <a:lnTo>
                    <a:pt x="376" y="15"/>
                  </a:lnTo>
                  <a:lnTo>
                    <a:pt x="369" y="20"/>
                  </a:lnTo>
                  <a:lnTo>
                    <a:pt x="362" y="24"/>
                  </a:lnTo>
                  <a:lnTo>
                    <a:pt x="355" y="28"/>
                  </a:lnTo>
                  <a:lnTo>
                    <a:pt x="348" y="32"/>
                  </a:lnTo>
                  <a:lnTo>
                    <a:pt x="341" y="35"/>
                  </a:lnTo>
                  <a:lnTo>
                    <a:pt x="332" y="36"/>
                  </a:lnTo>
                  <a:lnTo>
                    <a:pt x="325" y="36"/>
                  </a:lnTo>
                  <a:lnTo>
                    <a:pt x="318" y="35"/>
                  </a:lnTo>
                  <a:lnTo>
                    <a:pt x="310" y="35"/>
                  </a:lnTo>
                  <a:lnTo>
                    <a:pt x="304" y="35"/>
                  </a:lnTo>
                  <a:lnTo>
                    <a:pt x="297" y="36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4" y="41"/>
                  </a:lnTo>
                  <a:lnTo>
                    <a:pt x="281" y="44"/>
                  </a:lnTo>
                  <a:lnTo>
                    <a:pt x="273" y="52"/>
                  </a:lnTo>
                  <a:lnTo>
                    <a:pt x="263" y="68"/>
                  </a:lnTo>
                  <a:lnTo>
                    <a:pt x="253" y="90"/>
                  </a:lnTo>
                  <a:lnTo>
                    <a:pt x="252" y="118"/>
                  </a:lnTo>
                  <a:lnTo>
                    <a:pt x="253" y="128"/>
                  </a:lnTo>
                  <a:lnTo>
                    <a:pt x="253" y="137"/>
                  </a:lnTo>
                  <a:lnTo>
                    <a:pt x="253" y="145"/>
                  </a:lnTo>
                  <a:lnTo>
                    <a:pt x="25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20" name="Freeform 292"/>
            <p:cNvSpPr/>
            <p:nvPr/>
          </p:nvSpPr>
          <p:spPr bwMode="auto">
            <a:xfrm>
              <a:off x="5309" y="1661"/>
              <a:ext cx="3" cy="1"/>
            </a:xfrm>
            <a:custGeom>
              <a:avLst/>
              <a:gdLst>
                <a:gd name="T0" fmla="*/ 6 w 6"/>
                <a:gd name="T1" fmla="*/ 0 h 1"/>
                <a:gd name="T2" fmla="*/ 3 w 6"/>
                <a:gd name="T3" fmla="*/ 1 h 1"/>
                <a:gd name="T4" fmla="*/ 1 w 6"/>
                <a:gd name="T5" fmla="*/ 1 h 1"/>
                <a:gd name="T6" fmla="*/ 0 w 6"/>
                <a:gd name="T7" fmla="*/ 1 h 1"/>
                <a:gd name="T8" fmla="*/ 0 w 6"/>
                <a:gd name="T9" fmla="*/ 0 h 1"/>
                <a:gd name="T10" fmla="*/ 6 w 6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21" name="Freeform 293"/>
            <p:cNvSpPr/>
            <p:nvPr/>
          </p:nvSpPr>
          <p:spPr bwMode="auto">
            <a:xfrm>
              <a:off x="5237" y="1703"/>
              <a:ext cx="79" cy="80"/>
            </a:xfrm>
            <a:custGeom>
              <a:avLst/>
              <a:gdLst>
                <a:gd name="T0" fmla="*/ 111 w 158"/>
                <a:gd name="T1" fmla="*/ 72 h 160"/>
                <a:gd name="T2" fmla="*/ 126 w 158"/>
                <a:gd name="T3" fmla="*/ 58 h 160"/>
                <a:gd name="T4" fmla="*/ 147 w 158"/>
                <a:gd name="T5" fmla="*/ 43 h 160"/>
                <a:gd name="T6" fmla="*/ 152 w 158"/>
                <a:gd name="T7" fmla="*/ 26 h 160"/>
                <a:gd name="T8" fmla="*/ 150 w 158"/>
                <a:gd name="T9" fmla="*/ 13 h 160"/>
                <a:gd name="T10" fmla="*/ 140 w 158"/>
                <a:gd name="T11" fmla="*/ 6 h 160"/>
                <a:gd name="T12" fmla="*/ 126 w 158"/>
                <a:gd name="T13" fmla="*/ 5 h 160"/>
                <a:gd name="T14" fmla="*/ 107 w 158"/>
                <a:gd name="T15" fmla="*/ 10 h 160"/>
                <a:gd name="T16" fmla="*/ 90 w 158"/>
                <a:gd name="T17" fmla="*/ 21 h 160"/>
                <a:gd name="T18" fmla="*/ 73 w 158"/>
                <a:gd name="T19" fmla="*/ 27 h 160"/>
                <a:gd name="T20" fmla="*/ 59 w 158"/>
                <a:gd name="T21" fmla="*/ 29 h 160"/>
                <a:gd name="T22" fmla="*/ 50 w 158"/>
                <a:gd name="T23" fmla="*/ 27 h 160"/>
                <a:gd name="T24" fmla="*/ 40 w 158"/>
                <a:gd name="T25" fmla="*/ 26 h 160"/>
                <a:gd name="T26" fmla="*/ 19 w 158"/>
                <a:gd name="T27" fmla="*/ 33 h 160"/>
                <a:gd name="T28" fmla="*/ 7 w 158"/>
                <a:gd name="T29" fmla="*/ 37 h 160"/>
                <a:gd name="T30" fmla="*/ 0 w 158"/>
                <a:gd name="T31" fmla="*/ 34 h 160"/>
                <a:gd name="T32" fmla="*/ 6 w 158"/>
                <a:gd name="T33" fmla="*/ 29 h 160"/>
                <a:gd name="T34" fmla="*/ 17 w 158"/>
                <a:gd name="T35" fmla="*/ 24 h 160"/>
                <a:gd name="T36" fmla="*/ 30 w 158"/>
                <a:gd name="T37" fmla="*/ 21 h 160"/>
                <a:gd name="T38" fmla="*/ 42 w 158"/>
                <a:gd name="T39" fmla="*/ 20 h 160"/>
                <a:gd name="T40" fmla="*/ 51 w 158"/>
                <a:gd name="T41" fmla="*/ 21 h 160"/>
                <a:gd name="T42" fmla="*/ 58 w 158"/>
                <a:gd name="T43" fmla="*/ 23 h 160"/>
                <a:gd name="T44" fmla="*/ 69 w 158"/>
                <a:gd name="T45" fmla="*/ 21 h 160"/>
                <a:gd name="T46" fmla="*/ 88 w 158"/>
                <a:gd name="T47" fmla="*/ 14 h 160"/>
                <a:gd name="T48" fmla="*/ 114 w 158"/>
                <a:gd name="T49" fmla="*/ 3 h 160"/>
                <a:gd name="T50" fmla="*/ 134 w 158"/>
                <a:gd name="T51" fmla="*/ 0 h 160"/>
                <a:gd name="T52" fmla="*/ 147 w 158"/>
                <a:gd name="T53" fmla="*/ 6 h 160"/>
                <a:gd name="T54" fmla="*/ 154 w 158"/>
                <a:gd name="T55" fmla="*/ 14 h 160"/>
                <a:gd name="T56" fmla="*/ 158 w 158"/>
                <a:gd name="T57" fmla="*/ 27 h 160"/>
                <a:gd name="T58" fmla="*/ 148 w 158"/>
                <a:gd name="T59" fmla="*/ 47 h 160"/>
                <a:gd name="T60" fmla="*/ 134 w 158"/>
                <a:gd name="T61" fmla="*/ 57 h 160"/>
                <a:gd name="T62" fmla="*/ 116 w 158"/>
                <a:gd name="T63" fmla="*/ 74 h 160"/>
                <a:gd name="T64" fmla="*/ 114 w 158"/>
                <a:gd name="T65" fmla="*/ 91 h 160"/>
                <a:gd name="T66" fmla="*/ 111 w 158"/>
                <a:gd name="T67" fmla="*/ 116 h 160"/>
                <a:gd name="T68" fmla="*/ 102 w 158"/>
                <a:gd name="T69" fmla="*/ 133 h 160"/>
                <a:gd name="T70" fmla="*/ 89 w 158"/>
                <a:gd name="T71" fmla="*/ 144 h 160"/>
                <a:gd name="T72" fmla="*/ 76 w 158"/>
                <a:gd name="T73" fmla="*/ 153 h 160"/>
                <a:gd name="T74" fmla="*/ 65 w 158"/>
                <a:gd name="T75" fmla="*/ 157 h 160"/>
                <a:gd name="T76" fmla="*/ 55 w 158"/>
                <a:gd name="T77" fmla="*/ 155 h 160"/>
                <a:gd name="T78" fmla="*/ 45 w 158"/>
                <a:gd name="T79" fmla="*/ 147 h 160"/>
                <a:gd name="T80" fmla="*/ 34 w 158"/>
                <a:gd name="T81" fmla="*/ 148 h 160"/>
                <a:gd name="T82" fmla="*/ 28 w 158"/>
                <a:gd name="T83" fmla="*/ 157 h 160"/>
                <a:gd name="T84" fmla="*/ 24 w 158"/>
                <a:gd name="T85" fmla="*/ 158 h 160"/>
                <a:gd name="T86" fmla="*/ 24 w 158"/>
                <a:gd name="T87" fmla="*/ 153 h 160"/>
                <a:gd name="T88" fmla="*/ 31 w 158"/>
                <a:gd name="T89" fmla="*/ 146 h 160"/>
                <a:gd name="T90" fmla="*/ 35 w 158"/>
                <a:gd name="T91" fmla="*/ 136 h 160"/>
                <a:gd name="T92" fmla="*/ 44 w 158"/>
                <a:gd name="T93" fmla="*/ 137 h 160"/>
                <a:gd name="T94" fmla="*/ 57 w 158"/>
                <a:gd name="T95" fmla="*/ 148 h 160"/>
                <a:gd name="T96" fmla="*/ 71 w 158"/>
                <a:gd name="T97" fmla="*/ 147 h 160"/>
                <a:gd name="T98" fmla="*/ 89 w 158"/>
                <a:gd name="T99" fmla="*/ 131 h 160"/>
                <a:gd name="T100" fmla="*/ 103 w 158"/>
                <a:gd name="T101" fmla="*/ 110 h 160"/>
                <a:gd name="T102" fmla="*/ 110 w 158"/>
                <a:gd name="T103" fmla="*/ 8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160">
                  <a:moveTo>
                    <a:pt x="110" y="79"/>
                  </a:moveTo>
                  <a:lnTo>
                    <a:pt x="111" y="72"/>
                  </a:lnTo>
                  <a:lnTo>
                    <a:pt x="117" y="65"/>
                  </a:lnTo>
                  <a:lnTo>
                    <a:pt x="126" y="58"/>
                  </a:lnTo>
                  <a:lnTo>
                    <a:pt x="137" y="50"/>
                  </a:lnTo>
                  <a:lnTo>
                    <a:pt x="147" y="43"/>
                  </a:lnTo>
                  <a:lnTo>
                    <a:pt x="151" y="34"/>
                  </a:lnTo>
                  <a:lnTo>
                    <a:pt x="152" y="26"/>
                  </a:lnTo>
                  <a:lnTo>
                    <a:pt x="151" y="17"/>
                  </a:lnTo>
                  <a:lnTo>
                    <a:pt x="150" y="13"/>
                  </a:lnTo>
                  <a:lnTo>
                    <a:pt x="145" y="9"/>
                  </a:lnTo>
                  <a:lnTo>
                    <a:pt x="140" y="6"/>
                  </a:lnTo>
                  <a:lnTo>
                    <a:pt x="134" y="5"/>
                  </a:lnTo>
                  <a:lnTo>
                    <a:pt x="126" y="5"/>
                  </a:lnTo>
                  <a:lnTo>
                    <a:pt x="117" y="6"/>
                  </a:lnTo>
                  <a:lnTo>
                    <a:pt x="107" y="10"/>
                  </a:lnTo>
                  <a:lnTo>
                    <a:pt x="99" y="16"/>
                  </a:lnTo>
                  <a:lnTo>
                    <a:pt x="90" y="21"/>
                  </a:lnTo>
                  <a:lnTo>
                    <a:pt x="82" y="26"/>
                  </a:lnTo>
                  <a:lnTo>
                    <a:pt x="73" y="27"/>
                  </a:lnTo>
                  <a:lnTo>
                    <a:pt x="66" y="29"/>
                  </a:lnTo>
                  <a:lnTo>
                    <a:pt x="59" y="29"/>
                  </a:lnTo>
                  <a:lnTo>
                    <a:pt x="55" y="29"/>
                  </a:lnTo>
                  <a:lnTo>
                    <a:pt x="50" y="27"/>
                  </a:lnTo>
                  <a:lnTo>
                    <a:pt x="47" y="26"/>
                  </a:lnTo>
                  <a:lnTo>
                    <a:pt x="40" y="26"/>
                  </a:lnTo>
                  <a:lnTo>
                    <a:pt x="30" y="29"/>
                  </a:lnTo>
                  <a:lnTo>
                    <a:pt x="19" y="33"/>
                  </a:lnTo>
                  <a:lnTo>
                    <a:pt x="12" y="36"/>
                  </a:lnTo>
                  <a:lnTo>
                    <a:pt x="7" y="37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6" y="29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24" y="23"/>
                  </a:lnTo>
                  <a:lnTo>
                    <a:pt x="30" y="21"/>
                  </a:lnTo>
                  <a:lnTo>
                    <a:pt x="37" y="20"/>
                  </a:lnTo>
                  <a:lnTo>
                    <a:pt x="42" y="20"/>
                  </a:lnTo>
                  <a:lnTo>
                    <a:pt x="47" y="20"/>
                  </a:lnTo>
                  <a:lnTo>
                    <a:pt x="51" y="21"/>
                  </a:lnTo>
                  <a:lnTo>
                    <a:pt x="54" y="23"/>
                  </a:lnTo>
                  <a:lnTo>
                    <a:pt x="58" y="23"/>
                  </a:lnTo>
                  <a:lnTo>
                    <a:pt x="64" y="23"/>
                  </a:lnTo>
                  <a:lnTo>
                    <a:pt x="69" y="21"/>
                  </a:lnTo>
                  <a:lnTo>
                    <a:pt x="76" y="19"/>
                  </a:lnTo>
                  <a:lnTo>
                    <a:pt x="88" y="14"/>
                  </a:lnTo>
                  <a:lnTo>
                    <a:pt x="100" y="9"/>
                  </a:lnTo>
                  <a:lnTo>
                    <a:pt x="114" y="3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41" y="3"/>
                  </a:lnTo>
                  <a:lnTo>
                    <a:pt x="147" y="6"/>
                  </a:lnTo>
                  <a:lnTo>
                    <a:pt x="151" y="10"/>
                  </a:lnTo>
                  <a:lnTo>
                    <a:pt x="154" y="14"/>
                  </a:lnTo>
                  <a:lnTo>
                    <a:pt x="157" y="19"/>
                  </a:lnTo>
                  <a:lnTo>
                    <a:pt x="158" y="27"/>
                  </a:lnTo>
                  <a:lnTo>
                    <a:pt x="154" y="37"/>
                  </a:lnTo>
                  <a:lnTo>
                    <a:pt x="148" y="47"/>
                  </a:lnTo>
                  <a:lnTo>
                    <a:pt x="142" y="53"/>
                  </a:lnTo>
                  <a:lnTo>
                    <a:pt x="134" y="57"/>
                  </a:lnTo>
                  <a:lnTo>
                    <a:pt x="124" y="65"/>
                  </a:lnTo>
                  <a:lnTo>
                    <a:pt x="116" y="74"/>
                  </a:lnTo>
                  <a:lnTo>
                    <a:pt x="114" y="82"/>
                  </a:lnTo>
                  <a:lnTo>
                    <a:pt x="114" y="91"/>
                  </a:lnTo>
                  <a:lnTo>
                    <a:pt x="114" y="103"/>
                  </a:lnTo>
                  <a:lnTo>
                    <a:pt x="111" y="116"/>
                  </a:lnTo>
                  <a:lnTo>
                    <a:pt x="107" y="127"/>
                  </a:lnTo>
                  <a:lnTo>
                    <a:pt x="102" y="133"/>
                  </a:lnTo>
                  <a:lnTo>
                    <a:pt x="96" y="139"/>
                  </a:lnTo>
                  <a:lnTo>
                    <a:pt x="89" y="144"/>
                  </a:lnTo>
                  <a:lnTo>
                    <a:pt x="82" y="148"/>
                  </a:lnTo>
                  <a:lnTo>
                    <a:pt x="76" y="153"/>
                  </a:lnTo>
                  <a:lnTo>
                    <a:pt x="69" y="154"/>
                  </a:lnTo>
                  <a:lnTo>
                    <a:pt x="65" y="157"/>
                  </a:lnTo>
                  <a:lnTo>
                    <a:pt x="61" y="157"/>
                  </a:lnTo>
                  <a:lnTo>
                    <a:pt x="55" y="155"/>
                  </a:lnTo>
                  <a:lnTo>
                    <a:pt x="51" y="151"/>
                  </a:lnTo>
                  <a:lnTo>
                    <a:pt x="45" y="147"/>
                  </a:lnTo>
                  <a:lnTo>
                    <a:pt x="38" y="146"/>
                  </a:lnTo>
                  <a:lnTo>
                    <a:pt x="34" y="148"/>
                  </a:lnTo>
                  <a:lnTo>
                    <a:pt x="31" y="153"/>
                  </a:lnTo>
                  <a:lnTo>
                    <a:pt x="28" y="157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4" y="157"/>
                  </a:lnTo>
                  <a:lnTo>
                    <a:pt x="24" y="153"/>
                  </a:lnTo>
                  <a:lnTo>
                    <a:pt x="27" y="150"/>
                  </a:lnTo>
                  <a:lnTo>
                    <a:pt x="31" y="146"/>
                  </a:lnTo>
                  <a:lnTo>
                    <a:pt x="33" y="140"/>
                  </a:lnTo>
                  <a:lnTo>
                    <a:pt x="35" y="136"/>
                  </a:lnTo>
                  <a:lnTo>
                    <a:pt x="38" y="134"/>
                  </a:lnTo>
                  <a:lnTo>
                    <a:pt x="44" y="137"/>
                  </a:lnTo>
                  <a:lnTo>
                    <a:pt x="51" y="143"/>
                  </a:lnTo>
                  <a:lnTo>
                    <a:pt x="57" y="148"/>
                  </a:lnTo>
                  <a:lnTo>
                    <a:pt x="64" y="150"/>
                  </a:lnTo>
                  <a:lnTo>
                    <a:pt x="71" y="147"/>
                  </a:lnTo>
                  <a:lnTo>
                    <a:pt x="81" y="140"/>
                  </a:lnTo>
                  <a:lnTo>
                    <a:pt x="89" y="131"/>
                  </a:lnTo>
                  <a:lnTo>
                    <a:pt x="97" y="122"/>
                  </a:lnTo>
                  <a:lnTo>
                    <a:pt x="103" y="110"/>
                  </a:lnTo>
                  <a:lnTo>
                    <a:pt x="107" y="96"/>
                  </a:lnTo>
                  <a:lnTo>
                    <a:pt x="110" y="84"/>
                  </a:lnTo>
                  <a:lnTo>
                    <a:pt x="11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22" name="Freeform 294"/>
            <p:cNvSpPr/>
            <p:nvPr/>
          </p:nvSpPr>
          <p:spPr bwMode="auto">
            <a:xfrm>
              <a:off x="5160" y="1695"/>
              <a:ext cx="27" cy="27"/>
            </a:xfrm>
            <a:custGeom>
              <a:avLst/>
              <a:gdLst>
                <a:gd name="T0" fmla="*/ 53 w 53"/>
                <a:gd name="T1" fmla="*/ 52 h 53"/>
                <a:gd name="T2" fmla="*/ 53 w 53"/>
                <a:gd name="T3" fmla="*/ 44 h 53"/>
                <a:gd name="T4" fmla="*/ 52 w 53"/>
                <a:gd name="T5" fmla="*/ 34 h 53"/>
                <a:gd name="T6" fmla="*/ 48 w 53"/>
                <a:gd name="T7" fmla="*/ 25 h 53"/>
                <a:gd name="T8" fmla="*/ 43 w 53"/>
                <a:gd name="T9" fmla="*/ 20 h 53"/>
                <a:gd name="T10" fmla="*/ 45 w 53"/>
                <a:gd name="T11" fmla="*/ 18 h 53"/>
                <a:gd name="T12" fmla="*/ 46 w 53"/>
                <a:gd name="T13" fmla="*/ 15 h 53"/>
                <a:gd name="T14" fmla="*/ 48 w 53"/>
                <a:gd name="T15" fmla="*/ 11 h 53"/>
                <a:gd name="T16" fmla="*/ 48 w 53"/>
                <a:gd name="T17" fmla="*/ 7 h 53"/>
                <a:gd name="T18" fmla="*/ 46 w 53"/>
                <a:gd name="T19" fmla="*/ 3 h 53"/>
                <a:gd name="T20" fmla="*/ 43 w 53"/>
                <a:gd name="T21" fmla="*/ 1 h 53"/>
                <a:gd name="T22" fmla="*/ 41 w 53"/>
                <a:gd name="T23" fmla="*/ 0 h 53"/>
                <a:gd name="T24" fmla="*/ 35 w 53"/>
                <a:gd name="T25" fmla="*/ 0 h 53"/>
                <a:gd name="T26" fmla="*/ 32 w 53"/>
                <a:gd name="T27" fmla="*/ 0 h 53"/>
                <a:gd name="T28" fmla="*/ 34 w 53"/>
                <a:gd name="T29" fmla="*/ 3 h 53"/>
                <a:gd name="T30" fmla="*/ 36 w 53"/>
                <a:gd name="T31" fmla="*/ 4 h 53"/>
                <a:gd name="T32" fmla="*/ 39 w 53"/>
                <a:gd name="T33" fmla="*/ 5 h 53"/>
                <a:gd name="T34" fmla="*/ 41 w 53"/>
                <a:gd name="T35" fmla="*/ 7 h 53"/>
                <a:gd name="T36" fmla="*/ 42 w 53"/>
                <a:gd name="T37" fmla="*/ 10 h 53"/>
                <a:gd name="T38" fmla="*/ 41 w 53"/>
                <a:gd name="T39" fmla="*/ 14 h 53"/>
                <a:gd name="T40" fmla="*/ 34 w 53"/>
                <a:gd name="T41" fmla="*/ 20 h 53"/>
                <a:gd name="T42" fmla="*/ 24 w 53"/>
                <a:gd name="T43" fmla="*/ 24 h 53"/>
                <a:gd name="T44" fmla="*/ 14 w 53"/>
                <a:gd name="T45" fmla="*/ 27 h 53"/>
                <a:gd name="T46" fmla="*/ 7 w 53"/>
                <a:gd name="T47" fmla="*/ 27 h 53"/>
                <a:gd name="T48" fmla="*/ 4 w 53"/>
                <a:gd name="T49" fmla="*/ 22 h 53"/>
                <a:gd name="T50" fmla="*/ 4 w 53"/>
                <a:gd name="T51" fmla="*/ 17 h 53"/>
                <a:gd name="T52" fmla="*/ 3 w 53"/>
                <a:gd name="T53" fmla="*/ 17 h 53"/>
                <a:gd name="T54" fmla="*/ 1 w 53"/>
                <a:gd name="T55" fmla="*/ 17 h 53"/>
                <a:gd name="T56" fmla="*/ 0 w 53"/>
                <a:gd name="T57" fmla="*/ 20 h 53"/>
                <a:gd name="T58" fmla="*/ 0 w 53"/>
                <a:gd name="T59" fmla="*/ 25 h 53"/>
                <a:gd name="T60" fmla="*/ 3 w 53"/>
                <a:gd name="T61" fmla="*/ 31 h 53"/>
                <a:gd name="T62" fmla="*/ 10 w 53"/>
                <a:gd name="T63" fmla="*/ 34 h 53"/>
                <a:gd name="T64" fmla="*/ 27 w 53"/>
                <a:gd name="T65" fmla="*/ 29 h 53"/>
                <a:gd name="T66" fmla="*/ 29 w 53"/>
                <a:gd name="T67" fmla="*/ 29 h 53"/>
                <a:gd name="T68" fmla="*/ 35 w 53"/>
                <a:gd name="T69" fmla="*/ 28 h 53"/>
                <a:gd name="T70" fmla="*/ 39 w 53"/>
                <a:gd name="T71" fmla="*/ 28 h 53"/>
                <a:gd name="T72" fmla="*/ 42 w 53"/>
                <a:gd name="T73" fmla="*/ 31 h 53"/>
                <a:gd name="T74" fmla="*/ 43 w 53"/>
                <a:gd name="T75" fmla="*/ 36 h 53"/>
                <a:gd name="T76" fmla="*/ 46 w 53"/>
                <a:gd name="T77" fmla="*/ 42 h 53"/>
                <a:gd name="T78" fmla="*/ 46 w 53"/>
                <a:gd name="T79" fmla="*/ 48 h 53"/>
                <a:gd name="T80" fmla="*/ 46 w 53"/>
                <a:gd name="T81" fmla="*/ 53 h 53"/>
                <a:gd name="T82" fmla="*/ 53 w 53"/>
                <a:gd name="T83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53">
                  <a:moveTo>
                    <a:pt x="53" y="52"/>
                  </a:moveTo>
                  <a:lnTo>
                    <a:pt x="53" y="44"/>
                  </a:lnTo>
                  <a:lnTo>
                    <a:pt x="52" y="34"/>
                  </a:lnTo>
                  <a:lnTo>
                    <a:pt x="48" y="25"/>
                  </a:lnTo>
                  <a:lnTo>
                    <a:pt x="43" y="20"/>
                  </a:lnTo>
                  <a:lnTo>
                    <a:pt x="45" y="18"/>
                  </a:lnTo>
                  <a:lnTo>
                    <a:pt x="46" y="15"/>
                  </a:lnTo>
                  <a:lnTo>
                    <a:pt x="48" y="11"/>
                  </a:lnTo>
                  <a:lnTo>
                    <a:pt x="48" y="7"/>
                  </a:lnTo>
                  <a:lnTo>
                    <a:pt x="46" y="3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9" y="5"/>
                  </a:lnTo>
                  <a:lnTo>
                    <a:pt x="41" y="7"/>
                  </a:lnTo>
                  <a:lnTo>
                    <a:pt x="42" y="10"/>
                  </a:lnTo>
                  <a:lnTo>
                    <a:pt x="41" y="14"/>
                  </a:lnTo>
                  <a:lnTo>
                    <a:pt x="34" y="20"/>
                  </a:lnTo>
                  <a:lnTo>
                    <a:pt x="24" y="24"/>
                  </a:lnTo>
                  <a:lnTo>
                    <a:pt x="14" y="27"/>
                  </a:lnTo>
                  <a:lnTo>
                    <a:pt x="7" y="27"/>
                  </a:lnTo>
                  <a:lnTo>
                    <a:pt x="4" y="22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7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10" y="34"/>
                  </a:lnTo>
                  <a:lnTo>
                    <a:pt x="27" y="29"/>
                  </a:lnTo>
                  <a:lnTo>
                    <a:pt x="29" y="29"/>
                  </a:lnTo>
                  <a:lnTo>
                    <a:pt x="35" y="28"/>
                  </a:lnTo>
                  <a:lnTo>
                    <a:pt x="39" y="28"/>
                  </a:lnTo>
                  <a:lnTo>
                    <a:pt x="42" y="31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46" y="48"/>
                  </a:lnTo>
                  <a:lnTo>
                    <a:pt x="46" y="53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23" name="Freeform 295"/>
            <p:cNvSpPr/>
            <p:nvPr/>
          </p:nvSpPr>
          <p:spPr bwMode="auto">
            <a:xfrm>
              <a:off x="5172" y="1668"/>
              <a:ext cx="27" cy="53"/>
            </a:xfrm>
            <a:custGeom>
              <a:avLst/>
              <a:gdLst>
                <a:gd name="T0" fmla="*/ 43 w 53"/>
                <a:gd name="T1" fmla="*/ 106 h 106"/>
                <a:gd name="T2" fmla="*/ 45 w 53"/>
                <a:gd name="T3" fmla="*/ 103 h 106"/>
                <a:gd name="T4" fmla="*/ 46 w 53"/>
                <a:gd name="T5" fmla="*/ 94 h 106"/>
                <a:gd name="T6" fmla="*/ 46 w 53"/>
                <a:gd name="T7" fmla="*/ 82 h 106"/>
                <a:gd name="T8" fmla="*/ 43 w 53"/>
                <a:gd name="T9" fmla="*/ 66 h 106"/>
                <a:gd name="T10" fmla="*/ 38 w 53"/>
                <a:gd name="T11" fmla="*/ 52 h 106"/>
                <a:gd name="T12" fmla="*/ 34 w 53"/>
                <a:gd name="T13" fmla="*/ 42 h 106"/>
                <a:gd name="T14" fmla="*/ 29 w 53"/>
                <a:gd name="T15" fmla="*/ 35 h 106"/>
                <a:gd name="T16" fmla="*/ 25 w 53"/>
                <a:gd name="T17" fmla="*/ 32 h 106"/>
                <a:gd name="T18" fmla="*/ 24 w 53"/>
                <a:gd name="T19" fmla="*/ 31 h 106"/>
                <a:gd name="T20" fmla="*/ 24 w 53"/>
                <a:gd name="T21" fmla="*/ 28 h 106"/>
                <a:gd name="T22" fmla="*/ 24 w 53"/>
                <a:gd name="T23" fmla="*/ 25 h 106"/>
                <a:gd name="T24" fmla="*/ 26 w 53"/>
                <a:gd name="T25" fmla="*/ 24 h 106"/>
                <a:gd name="T26" fmla="*/ 31 w 53"/>
                <a:gd name="T27" fmla="*/ 22 h 106"/>
                <a:gd name="T28" fmla="*/ 35 w 53"/>
                <a:gd name="T29" fmla="*/ 20 h 106"/>
                <a:gd name="T30" fmla="*/ 39 w 53"/>
                <a:gd name="T31" fmla="*/ 17 h 106"/>
                <a:gd name="T32" fmla="*/ 39 w 53"/>
                <a:gd name="T33" fmla="*/ 14 h 106"/>
                <a:gd name="T34" fmla="*/ 38 w 53"/>
                <a:gd name="T35" fmla="*/ 10 h 106"/>
                <a:gd name="T36" fmla="*/ 34 w 53"/>
                <a:gd name="T37" fmla="*/ 7 h 106"/>
                <a:gd name="T38" fmla="*/ 28 w 53"/>
                <a:gd name="T39" fmla="*/ 5 h 106"/>
                <a:gd name="T40" fmla="*/ 19 w 53"/>
                <a:gd name="T41" fmla="*/ 5 h 106"/>
                <a:gd name="T42" fmla="*/ 11 w 53"/>
                <a:gd name="T43" fmla="*/ 8 h 106"/>
                <a:gd name="T44" fmla="*/ 7 w 53"/>
                <a:gd name="T45" fmla="*/ 14 h 106"/>
                <a:gd name="T46" fmla="*/ 4 w 53"/>
                <a:gd name="T47" fmla="*/ 18 h 106"/>
                <a:gd name="T48" fmla="*/ 5 w 53"/>
                <a:gd name="T49" fmla="*/ 21 h 106"/>
                <a:gd name="T50" fmla="*/ 7 w 53"/>
                <a:gd name="T51" fmla="*/ 22 h 106"/>
                <a:gd name="T52" fmla="*/ 8 w 53"/>
                <a:gd name="T53" fmla="*/ 24 h 106"/>
                <a:gd name="T54" fmla="*/ 10 w 53"/>
                <a:gd name="T55" fmla="*/ 25 h 106"/>
                <a:gd name="T56" fmla="*/ 14 w 53"/>
                <a:gd name="T57" fmla="*/ 27 h 106"/>
                <a:gd name="T58" fmla="*/ 18 w 53"/>
                <a:gd name="T59" fmla="*/ 27 h 106"/>
                <a:gd name="T60" fmla="*/ 18 w 53"/>
                <a:gd name="T61" fmla="*/ 28 h 106"/>
                <a:gd name="T62" fmla="*/ 15 w 53"/>
                <a:gd name="T63" fmla="*/ 29 h 106"/>
                <a:gd name="T64" fmla="*/ 12 w 53"/>
                <a:gd name="T65" fmla="*/ 31 h 106"/>
                <a:gd name="T66" fmla="*/ 10 w 53"/>
                <a:gd name="T67" fmla="*/ 31 h 106"/>
                <a:gd name="T68" fmla="*/ 5 w 53"/>
                <a:gd name="T69" fmla="*/ 29 h 106"/>
                <a:gd name="T70" fmla="*/ 1 w 53"/>
                <a:gd name="T71" fmla="*/ 25 h 106"/>
                <a:gd name="T72" fmla="*/ 0 w 53"/>
                <a:gd name="T73" fmla="*/ 20 h 106"/>
                <a:gd name="T74" fmla="*/ 3 w 53"/>
                <a:gd name="T75" fmla="*/ 13 h 106"/>
                <a:gd name="T76" fmla="*/ 7 w 53"/>
                <a:gd name="T77" fmla="*/ 7 h 106"/>
                <a:gd name="T78" fmla="*/ 12 w 53"/>
                <a:gd name="T79" fmla="*/ 3 h 106"/>
                <a:gd name="T80" fmla="*/ 18 w 53"/>
                <a:gd name="T81" fmla="*/ 1 h 106"/>
                <a:gd name="T82" fmla="*/ 26 w 53"/>
                <a:gd name="T83" fmla="*/ 0 h 106"/>
                <a:gd name="T84" fmla="*/ 35 w 53"/>
                <a:gd name="T85" fmla="*/ 0 h 106"/>
                <a:gd name="T86" fmla="*/ 43 w 53"/>
                <a:gd name="T87" fmla="*/ 3 h 106"/>
                <a:gd name="T88" fmla="*/ 48 w 53"/>
                <a:gd name="T89" fmla="*/ 7 h 106"/>
                <a:gd name="T90" fmla="*/ 48 w 53"/>
                <a:gd name="T91" fmla="*/ 13 h 106"/>
                <a:gd name="T92" fmla="*/ 45 w 53"/>
                <a:gd name="T93" fmla="*/ 18 h 106"/>
                <a:gd name="T94" fmla="*/ 39 w 53"/>
                <a:gd name="T95" fmla="*/ 22 h 106"/>
                <a:gd name="T96" fmla="*/ 34 w 53"/>
                <a:gd name="T97" fmla="*/ 25 h 106"/>
                <a:gd name="T98" fmla="*/ 29 w 53"/>
                <a:gd name="T99" fmla="*/ 27 h 106"/>
                <a:gd name="T100" fmla="*/ 28 w 53"/>
                <a:gd name="T101" fmla="*/ 28 h 106"/>
                <a:gd name="T102" fmla="*/ 28 w 53"/>
                <a:gd name="T103" fmla="*/ 31 h 106"/>
                <a:gd name="T104" fmla="*/ 29 w 53"/>
                <a:gd name="T105" fmla="*/ 32 h 106"/>
                <a:gd name="T106" fmla="*/ 35 w 53"/>
                <a:gd name="T107" fmla="*/ 38 h 106"/>
                <a:gd name="T108" fmla="*/ 42 w 53"/>
                <a:gd name="T109" fmla="*/ 48 h 106"/>
                <a:gd name="T110" fmla="*/ 49 w 53"/>
                <a:gd name="T111" fmla="*/ 62 h 106"/>
                <a:gd name="T112" fmla="*/ 53 w 53"/>
                <a:gd name="T113" fmla="*/ 76 h 106"/>
                <a:gd name="T114" fmla="*/ 53 w 53"/>
                <a:gd name="T115" fmla="*/ 89 h 106"/>
                <a:gd name="T116" fmla="*/ 53 w 53"/>
                <a:gd name="T117" fmla="*/ 99 h 106"/>
                <a:gd name="T118" fmla="*/ 53 w 53"/>
                <a:gd name="T119" fmla="*/ 104 h 106"/>
                <a:gd name="T120" fmla="*/ 53 w 53"/>
                <a:gd name="T121" fmla="*/ 106 h 106"/>
                <a:gd name="T122" fmla="*/ 43 w 53"/>
                <a:gd name="T12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" h="106">
                  <a:moveTo>
                    <a:pt x="43" y="106"/>
                  </a:moveTo>
                  <a:lnTo>
                    <a:pt x="45" y="103"/>
                  </a:lnTo>
                  <a:lnTo>
                    <a:pt x="46" y="94"/>
                  </a:lnTo>
                  <a:lnTo>
                    <a:pt x="46" y="82"/>
                  </a:lnTo>
                  <a:lnTo>
                    <a:pt x="43" y="66"/>
                  </a:lnTo>
                  <a:lnTo>
                    <a:pt x="38" y="52"/>
                  </a:lnTo>
                  <a:lnTo>
                    <a:pt x="34" y="42"/>
                  </a:lnTo>
                  <a:lnTo>
                    <a:pt x="29" y="35"/>
                  </a:lnTo>
                  <a:lnTo>
                    <a:pt x="25" y="32"/>
                  </a:lnTo>
                  <a:lnTo>
                    <a:pt x="24" y="31"/>
                  </a:lnTo>
                  <a:lnTo>
                    <a:pt x="24" y="28"/>
                  </a:lnTo>
                  <a:lnTo>
                    <a:pt x="24" y="25"/>
                  </a:lnTo>
                  <a:lnTo>
                    <a:pt x="26" y="24"/>
                  </a:lnTo>
                  <a:lnTo>
                    <a:pt x="31" y="22"/>
                  </a:lnTo>
                  <a:lnTo>
                    <a:pt x="35" y="20"/>
                  </a:lnTo>
                  <a:lnTo>
                    <a:pt x="39" y="17"/>
                  </a:lnTo>
                  <a:lnTo>
                    <a:pt x="39" y="14"/>
                  </a:lnTo>
                  <a:lnTo>
                    <a:pt x="38" y="10"/>
                  </a:lnTo>
                  <a:lnTo>
                    <a:pt x="34" y="7"/>
                  </a:lnTo>
                  <a:lnTo>
                    <a:pt x="28" y="5"/>
                  </a:lnTo>
                  <a:lnTo>
                    <a:pt x="19" y="5"/>
                  </a:lnTo>
                  <a:lnTo>
                    <a:pt x="11" y="8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8" y="24"/>
                  </a:lnTo>
                  <a:lnTo>
                    <a:pt x="10" y="25"/>
                  </a:lnTo>
                  <a:lnTo>
                    <a:pt x="14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5" y="29"/>
                  </a:lnTo>
                  <a:lnTo>
                    <a:pt x="12" y="31"/>
                  </a:lnTo>
                  <a:lnTo>
                    <a:pt x="10" y="31"/>
                  </a:lnTo>
                  <a:lnTo>
                    <a:pt x="5" y="29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48" y="13"/>
                  </a:lnTo>
                  <a:lnTo>
                    <a:pt x="45" y="18"/>
                  </a:lnTo>
                  <a:lnTo>
                    <a:pt x="39" y="22"/>
                  </a:lnTo>
                  <a:lnTo>
                    <a:pt x="34" y="25"/>
                  </a:lnTo>
                  <a:lnTo>
                    <a:pt x="29" y="27"/>
                  </a:lnTo>
                  <a:lnTo>
                    <a:pt x="28" y="28"/>
                  </a:lnTo>
                  <a:lnTo>
                    <a:pt x="28" y="31"/>
                  </a:lnTo>
                  <a:lnTo>
                    <a:pt x="29" y="32"/>
                  </a:lnTo>
                  <a:lnTo>
                    <a:pt x="35" y="38"/>
                  </a:lnTo>
                  <a:lnTo>
                    <a:pt x="42" y="48"/>
                  </a:lnTo>
                  <a:lnTo>
                    <a:pt x="49" y="62"/>
                  </a:lnTo>
                  <a:lnTo>
                    <a:pt x="53" y="76"/>
                  </a:lnTo>
                  <a:lnTo>
                    <a:pt x="53" y="89"/>
                  </a:lnTo>
                  <a:lnTo>
                    <a:pt x="53" y="99"/>
                  </a:lnTo>
                  <a:lnTo>
                    <a:pt x="53" y="104"/>
                  </a:lnTo>
                  <a:lnTo>
                    <a:pt x="53" y="106"/>
                  </a:lnTo>
                  <a:lnTo>
                    <a:pt x="43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24" name="Freeform 296"/>
            <p:cNvSpPr/>
            <p:nvPr/>
          </p:nvSpPr>
          <p:spPr bwMode="auto">
            <a:xfrm>
              <a:off x="5198" y="1650"/>
              <a:ext cx="16" cy="12"/>
            </a:xfrm>
            <a:custGeom>
              <a:avLst/>
              <a:gdLst>
                <a:gd name="T0" fmla="*/ 8 w 31"/>
                <a:gd name="T1" fmla="*/ 3 h 26"/>
                <a:gd name="T2" fmla="*/ 4 w 31"/>
                <a:gd name="T3" fmla="*/ 4 h 26"/>
                <a:gd name="T4" fmla="*/ 1 w 31"/>
                <a:gd name="T5" fmla="*/ 9 h 26"/>
                <a:gd name="T6" fmla="*/ 0 w 31"/>
                <a:gd name="T7" fmla="*/ 11 h 26"/>
                <a:gd name="T8" fmla="*/ 1 w 31"/>
                <a:gd name="T9" fmla="*/ 14 h 26"/>
                <a:gd name="T10" fmla="*/ 5 w 31"/>
                <a:gd name="T11" fmla="*/ 16 h 26"/>
                <a:gd name="T12" fmla="*/ 11 w 31"/>
                <a:gd name="T13" fmla="*/ 14 h 26"/>
                <a:gd name="T14" fmla="*/ 15 w 31"/>
                <a:gd name="T15" fmla="*/ 16 h 26"/>
                <a:gd name="T16" fmla="*/ 17 w 31"/>
                <a:gd name="T17" fmla="*/ 20 h 26"/>
                <a:gd name="T18" fmla="*/ 17 w 31"/>
                <a:gd name="T19" fmla="*/ 26 h 26"/>
                <a:gd name="T20" fmla="*/ 17 w 31"/>
                <a:gd name="T21" fmla="*/ 26 h 26"/>
                <a:gd name="T22" fmla="*/ 20 w 31"/>
                <a:gd name="T23" fmla="*/ 26 h 26"/>
                <a:gd name="T24" fmla="*/ 21 w 31"/>
                <a:gd name="T25" fmla="*/ 24 h 26"/>
                <a:gd name="T26" fmla="*/ 21 w 31"/>
                <a:gd name="T27" fmla="*/ 23 h 26"/>
                <a:gd name="T28" fmla="*/ 21 w 31"/>
                <a:gd name="T29" fmla="*/ 20 h 26"/>
                <a:gd name="T30" fmla="*/ 21 w 31"/>
                <a:gd name="T31" fmla="*/ 17 h 26"/>
                <a:gd name="T32" fmla="*/ 21 w 31"/>
                <a:gd name="T33" fmla="*/ 16 h 26"/>
                <a:gd name="T34" fmla="*/ 22 w 31"/>
                <a:gd name="T35" fmla="*/ 16 h 26"/>
                <a:gd name="T36" fmla="*/ 25 w 31"/>
                <a:gd name="T37" fmla="*/ 14 h 26"/>
                <a:gd name="T38" fmla="*/ 28 w 31"/>
                <a:gd name="T39" fmla="*/ 10 h 26"/>
                <a:gd name="T40" fmla="*/ 31 w 31"/>
                <a:gd name="T41" fmla="*/ 7 h 26"/>
                <a:gd name="T42" fmla="*/ 29 w 31"/>
                <a:gd name="T43" fmla="*/ 4 h 26"/>
                <a:gd name="T44" fmla="*/ 27 w 31"/>
                <a:gd name="T45" fmla="*/ 2 h 26"/>
                <a:gd name="T46" fmla="*/ 22 w 31"/>
                <a:gd name="T47" fmla="*/ 0 h 26"/>
                <a:gd name="T48" fmla="*/ 18 w 31"/>
                <a:gd name="T49" fmla="*/ 0 h 26"/>
                <a:gd name="T50" fmla="*/ 15 w 31"/>
                <a:gd name="T51" fmla="*/ 2 h 26"/>
                <a:gd name="T52" fmla="*/ 14 w 31"/>
                <a:gd name="T53" fmla="*/ 2 h 26"/>
                <a:gd name="T54" fmla="*/ 14 w 31"/>
                <a:gd name="T55" fmla="*/ 3 h 26"/>
                <a:gd name="T56" fmla="*/ 15 w 31"/>
                <a:gd name="T57" fmla="*/ 3 h 26"/>
                <a:gd name="T58" fmla="*/ 17 w 31"/>
                <a:gd name="T59" fmla="*/ 4 h 26"/>
                <a:gd name="T60" fmla="*/ 18 w 31"/>
                <a:gd name="T61" fmla="*/ 6 h 26"/>
                <a:gd name="T62" fmla="*/ 18 w 31"/>
                <a:gd name="T63" fmla="*/ 7 h 26"/>
                <a:gd name="T64" fmla="*/ 17 w 31"/>
                <a:gd name="T65" fmla="*/ 10 h 26"/>
                <a:gd name="T66" fmla="*/ 15 w 31"/>
                <a:gd name="T67" fmla="*/ 10 h 26"/>
                <a:gd name="T68" fmla="*/ 12 w 31"/>
                <a:gd name="T69" fmla="*/ 10 h 26"/>
                <a:gd name="T70" fmla="*/ 10 w 31"/>
                <a:gd name="T71" fmla="*/ 10 h 26"/>
                <a:gd name="T72" fmla="*/ 8 w 31"/>
                <a:gd name="T73" fmla="*/ 9 h 26"/>
                <a:gd name="T74" fmla="*/ 8 w 31"/>
                <a:gd name="T75" fmla="*/ 7 h 26"/>
                <a:gd name="T76" fmla="*/ 10 w 31"/>
                <a:gd name="T77" fmla="*/ 6 h 26"/>
                <a:gd name="T78" fmla="*/ 10 w 31"/>
                <a:gd name="T79" fmla="*/ 3 h 26"/>
                <a:gd name="T80" fmla="*/ 10 w 31"/>
                <a:gd name="T81" fmla="*/ 3 h 26"/>
                <a:gd name="T82" fmla="*/ 8 w 31"/>
                <a:gd name="T8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26">
                  <a:moveTo>
                    <a:pt x="8" y="3"/>
                  </a:moveTo>
                  <a:lnTo>
                    <a:pt x="4" y="4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5" y="16"/>
                  </a:lnTo>
                  <a:lnTo>
                    <a:pt x="11" y="14"/>
                  </a:lnTo>
                  <a:lnTo>
                    <a:pt x="15" y="16"/>
                  </a:lnTo>
                  <a:lnTo>
                    <a:pt x="17" y="20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0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5" y="14"/>
                  </a:lnTo>
                  <a:lnTo>
                    <a:pt x="28" y="10"/>
                  </a:lnTo>
                  <a:lnTo>
                    <a:pt x="31" y="7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25" name="Freeform 297"/>
            <p:cNvSpPr/>
            <p:nvPr/>
          </p:nvSpPr>
          <p:spPr bwMode="auto">
            <a:xfrm>
              <a:off x="5204" y="1673"/>
              <a:ext cx="20" cy="48"/>
            </a:xfrm>
            <a:custGeom>
              <a:avLst/>
              <a:gdLst>
                <a:gd name="T0" fmla="*/ 0 w 41"/>
                <a:gd name="T1" fmla="*/ 94 h 96"/>
                <a:gd name="T2" fmla="*/ 3 w 41"/>
                <a:gd name="T3" fmla="*/ 86 h 96"/>
                <a:gd name="T4" fmla="*/ 10 w 41"/>
                <a:gd name="T5" fmla="*/ 65 h 96"/>
                <a:gd name="T6" fmla="*/ 16 w 41"/>
                <a:gd name="T7" fmla="*/ 41 h 96"/>
                <a:gd name="T8" fmla="*/ 16 w 41"/>
                <a:gd name="T9" fmla="*/ 19 h 96"/>
                <a:gd name="T10" fmla="*/ 14 w 41"/>
                <a:gd name="T11" fmla="*/ 18 h 96"/>
                <a:gd name="T12" fmla="*/ 10 w 41"/>
                <a:gd name="T13" fmla="*/ 17 h 96"/>
                <a:gd name="T14" fmla="*/ 6 w 41"/>
                <a:gd name="T15" fmla="*/ 12 h 96"/>
                <a:gd name="T16" fmla="*/ 6 w 41"/>
                <a:gd name="T17" fmla="*/ 7 h 96"/>
                <a:gd name="T18" fmla="*/ 9 w 41"/>
                <a:gd name="T19" fmla="*/ 3 h 96"/>
                <a:gd name="T20" fmla="*/ 13 w 41"/>
                <a:gd name="T21" fmla="*/ 0 h 96"/>
                <a:gd name="T22" fmla="*/ 18 w 41"/>
                <a:gd name="T23" fmla="*/ 0 h 96"/>
                <a:gd name="T24" fmla="*/ 23 w 41"/>
                <a:gd name="T25" fmla="*/ 0 h 96"/>
                <a:gd name="T26" fmla="*/ 28 w 41"/>
                <a:gd name="T27" fmla="*/ 0 h 96"/>
                <a:gd name="T28" fmla="*/ 34 w 41"/>
                <a:gd name="T29" fmla="*/ 1 h 96"/>
                <a:gd name="T30" fmla="*/ 39 w 41"/>
                <a:gd name="T31" fmla="*/ 4 h 96"/>
                <a:gd name="T32" fmla="*/ 41 w 41"/>
                <a:gd name="T33" fmla="*/ 8 h 96"/>
                <a:gd name="T34" fmla="*/ 39 w 41"/>
                <a:gd name="T35" fmla="*/ 14 h 96"/>
                <a:gd name="T36" fmla="*/ 34 w 41"/>
                <a:gd name="T37" fmla="*/ 17 h 96"/>
                <a:gd name="T38" fmla="*/ 28 w 41"/>
                <a:gd name="T39" fmla="*/ 19 h 96"/>
                <a:gd name="T40" fmla="*/ 23 w 41"/>
                <a:gd name="T41" fmla="*/ 21 h 96"/>
                <a:gd name="T42" fmla="*/ 21 w 41"/>
                <a:gd name="T43" fmla="*/ 21 h 96"/>
                <a:gd name="T44" fmla="*/ 21 w 41"/>
                <a:gd name="T45" fmla="*/ 19 h 96"/>
                <a:gd name="T46" fmla="*/ 20 w 41"/>
                <a:gd name="T47" fmla="*/ 18 h 96"/>
                <a:gd name="T48" fmla="*/ 23 w 41"/>
                <a:gd name="T49" fmla="*/ 17 h 96"/>
                <a:gd name="T50" fmla="*/ 27 w 41"/>
                <a:gd name="T51" fmla="*/ 15 h 96"/>
                <a:gd name="T52" fmla="*/ 30 w 41"/>
                <a:gd name="T53" fmla="*/ 14 h 96"/>
                <a:gd name="T54" fmla="*/ 31 w 41"/>
                <a:gd name="T55" fmla="*/ 12 h 96"/>
                <a:gd name="T56" fmla="*/ 30 w 41"/>
                <a:gd name="T57" fmla="*/ 10 h 96"/>
                <a:gd name="T58" fmla="*/ 28 w 41"/>
                <a:gd name="T59" fmla="*/ 8 h 96"/>
                <a:gd name="T60" fmla="*/ 25 w 41"/>
                <a:gd name="T61" fmla="*/ 5 h 96"/>
                <a:gd name="T62" fmla="*/ 21 w 41"/>
                <a:gd name="T63" fmla="*/ 4 h 96"/>
                <a:gd name="T64" fmla="*/ 18 w 41"/>
                <a:gd name="T65" fmla="*/ 4 h 96"/>
                <a:gd name="T66" fmla="*/ 16 w 41"/>
                <a:gd name="T67" fmla="*/ 7 h 96"/>
                <a:gd name="T68" fmla="*/ 16 w 41"/>
                <a:gd name="T69" fmla="*/ 10 h 96"/>
                <a:gd name="T70" fmla="*/ 17 w 41"/>
                <a:gd name="T71" fmla="*/ 14 h 96"/>
                <a:gd name="T72" fmla="*/ 20 w 41"/>
                <a:gd name="T73" fmla="*/ 18 h 96"/>
                <a:gd name="T74" fmla="*/ 21 w 41"/>
                <a:gd name="T75" fmla="*/ 24 h 96"/>
                <a:gd name="T76" fmla="*/ 23 w 41"/>
                <a:gd name="T77" fmla="*/ 31 h 96"/>
                <a:gd name="T78" fmla="*/ 21 w 41"/>
                <a:gd name="T79" fmla="*/ 38 h 96"/>
                <a:gd name="T80" fmla="*/ 21 w 41"/>
                <a:gd name="T81" fmla="*/ 41 h 96"/>
                <a:gd name="T82" fmla="*/ 10 w 41"/>
                <a:gd name="T83" fmla="*/ 96 h 96"/>
                <a:gd name="T84" fmla="*/ 0 w 41"/>
                <a:gd name="T85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1" h="96">
                  <a:moveTo>
                    <a:pt x="0" y="94"/>
                  </a:moveTo>
                  <a:lnTo>
                    <a:pt x="3" y="86"/>
                  </a:lnTo>
                  <a:lnTo>
                    <a:pt x="10" y="65"/>
                  </a:lnTo>
                  <a:lnTo>
                    <a:pt x="16" y="41"/>
                  </a:lnTo>
                  <a:lnTo>
                    <a:pt x="16" y="19"/>
                  </a:lnTo>
                  <a:lnTo>
                    <a:pt x="14" y="18"/>
                  </a:lnTo>
                  <a:lnTo>
                    <a:pt x="10" y="17"/>
                  </a:lnTo>
                  <a:lnTo>
                    <a:pt x="6" y="12"/>
                  </a:lnTo>
                  <a:lnTo>
                    <a:pt x="6" y="7"/>
                  </a:lnTo>
                  <a:lnTo>
                    <a:pt x="9" y="3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9" y="4"/>
                  </a:lnTo>
                  <a:lnTo>
                    <a:pt x="41" y="8"/>
                  </a:lnTo>
                  <a:lnTo>
                    <a:pt x="39" y="14"/>
                  </a:lnTo>
                  <a:lnTo>
                    <a:pt x="34" y="17"/>
                  </a:lnTo>
                  <a:lnTo>
                    <a:pt x="28" y="19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0" y="18"/>
                  </a:lnTo>
                  <a:lnTo>
                    <a:pt x="23" y="17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7" y="14"/>
                  </a:lnTo>
                  <a:lnTo>
                    <a:pt x="20" y="18"/>
                  </a:lnTo>
                  <a:lnTo>
                    <a:pt x="21" y="24"/>
                  </a:lnTo>
                  <a:lnTo>
                    <a:pt x="23" y="31"/>
                  </a:lnTo>
                  <a:lnTo>
                    <a:pt x="21" y="38"/>
                  </a:lnTo>
                  <a:lnTo>
                    <a:pt x="21" y="41"/>
                  </a:lnTo>
                  <a:lnTo>
                    <a:pt x="10" y="96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26" name="Freeform 298"/>
            <p:cNvSpPr/>
            <p:nvPr/>
          </p:nvSpPr>
          <p:spPr bwMode="auto">
            <a:xfrm>
              <a:off x="5225" y="1649"/>
              <a:ext cx="22" cy="15"/>
            </a:xfrm>
            <a:custGeom>
              <a:avLst/>
              <a:gdLst>
                <a:gd name="T0" fmla="*/ 10 w 44"/>
                <a:gd name="T1" fmla="*/ 0 h 31"/>
                <a:gd name="T2" fmla="*/ 6 w 44"/>
                <a:gd name="T3" fmla="*/ 1 h 31"/>
                <a:gd name="T4" fmla="*/ 2 w 44"/>
                <a:gd name="T5" fmla="*/ 3 h 31"/>
                <a:gd name="T6" fmla="*/ 0 w 44"/>
                <a:gd name="T7" fmla="*/ 7 h 31"/>
                <a:gd name="T8" fmla="*/ 3 w 44"/>
                <a:gd name="T9" fmla="*/ 11 h 31"/>
                <a:gd name="T10" fmla="*/ 9 w 44"/>
                <a:gd name="T11" fmla="*/ 15 h 31"/>
                <a:gd name="T12" fmla="*/ 14 w 44"/>
                <a:gd name="T13" fmla="*/ 18 h 31"/>
                <a:gd name="T14" fmla="*/ 19 w 44"/>
                <a:gd name="T15" fmla="*/ 21 h 31"/>
                <a:gd name="T16" fmla="*/ 20 w 44"/>
                <a:gd name="T17" fmla="*/ 25 h 31"/>
                <a:gd name="T18" fmla="*/ 20 w 44"/>
                <a:gd name="T19" fmla="*/ 29 h 31"/>
                <a:gd name="T20" fmla="*/ 21 w 44"/>
                <a:gd name="T21" fmla="*/ 31 h 31"/>
                <a:gd name="T22" fmla="*/ 21 w 44"/>
                <a:gd name="T23" fmla="*/ 29 h 31"/>
                <a:gd name="T24" fmla="*/ 23 w 44"/>
                <a:gd name="T25" fmla="*/ 27 h 31"/>
                <a:gd name="T26" fmla="*/ 26 w 44"/>
                <a:gd name="T27" fmla="*/ 24 h 31"/>
                <a:gd name="T28" fmla="*/ 28 w 44"/>
                <a:gd name="T29" fmla="*/ 21 h 31"/>
                <a:gd name="T30" fmla="*/ 30 w 44"/>
                <a:gd name="T31" fmla="*/ 19 h 31"/>
                <a:gd name="T32" fmla="*/ 33 w 44"/>
                <a:gd name="T33" fmla="*/ 19 h 31"/>
                <a:gd name="T34" fmla="*/ 37 w 44"/>
                <a:gd name="T35" fmla="*/ 18 h 31"/>
                <a:gd name="T36" fmla="*/ 43 w 44"/>
                <a:gd name="T37" fmla="*/ 17 h 31"/>
                <a:gd name="T38" fmla="*/ 44 w 44"/>
                <a:gd name="T39" fmla="*/ 12 h 31"/>
                <a:gd name="T40" fmla="*/ 43 w 44"/>
                <a:gd name="T41" fmla="*/ 8 h 31"/>
                <a:gd name="T42" fmla="*/ 38 w 44"/>
                <a:gd name="T43" fmla="*/ 4 h 31"/>
                <a:gd name="T44" fmla="*/ 37 w 44"/>
                <a:gd name="T45" fmla="*/ 5 h 31"/>
                <a:gd name="T46" fmla="*/ 37 w 44"/>
                <a:gd name="T47" fmla="*/ 8 h 31"/>
                <a:gd name="T48" fmla="*/ 38 w 44"/>
                <a:gd name="T49" fmla="*/ 10 h 31"/>
                <a:gd name="T50" fmla="*/ 38 w 44"/>
                <a:gd name="T51" fmla="*/ 12 h 31"/>
                <a:gd name="T52" fmla="*/ 36 w 44"/>
                <a:gd name="T53" fmla="*/ 14 h 31"/>
                <a:gd name="T54" fmla="*/ 33 w 44"/>
                <a:gd name="T55" fmla="*/ 15 h 31"/>
                <a:gd name="T56" fmla="*/ 27 w 44"/>
                <a:gd name="T57" fmla="*/ 17 h 31"/>
                <a:gd name="T58" fmla="*/ 21 w 44"/>
                <a:gd name="T59" fmla="*/ 15 h 31"/>
                <a:gd name="T60" fmla="*/ 16 w 44"/>
                <a:gd name="T61" fmla="*/ 14 h 31"/>
                <a:gd name="T62" fmla="*/ 10 w 44"/>
                <a:gd name="T63" fmla="*/ 11 h 31"/>
                <a:gd name="T64" fmla="*/ 7 w 44"/>
                <a:gd name="T65" fmla="*/ 7 h 31"/>
                <a:gd name="T66" fmla="*/ 9 w 44"/>
                <a:gd name="T67" fmla="*/ 4 h 31"/>
                <a:gd name="T68" fmla="*/ 12 w 44"/>
                <a:gd name="T69" fmla="*/ 3 h 31"/>
                <a:gd name="T70" fmla="*/ 12 w 44"/>
                <a:gd name="T71" fmla="*/ 1 h 31"/>
                <a:gd name="T72" fmla="*/ 10 w 44"/>
                <a:gd name="T7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" h="31">
                  <a:moveTo>
                    <a:pt x="10" y="0"/>
                  </a:moveTo>
                  <a:lnTo>
                    <a:pt x="6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3" y="11"/>
                  </a:lnTo>
                  <a:lnTo>
                    <a:pt x="9" y="15"/>
                  </a:lnTo>
                  <a:lnTo>
                    <a:pt x="14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20" y="29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6" y="24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7" y="18"/>
                  </a:lnTo>
                  <a:lnTo>
                    <a:pt x="43" y="17"/>
                  </a:lnTo>
                  <a:lnTo>
                    <a:pt x="44" y="12"/>
                  </a:lnTo>
                  <a:lnTo>
                    <a:pt x="43" y="8"/>
                  </a:lnTo>
                  <a:lnTo>
                    <a:pt x="38" y="4"/>
                  </a:lnTo>
                  <a:lnTo>
                    <a:pt x="37" y="5"/>
                  </a:lnTo>
                  <a:lnTo>
                    <a:pt x="37" y="8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3" y="15"/>
                  </a:lnTo>
                  <a:lnTo>
                    <a:pt x="27" y="17"/>
                  </a:lnTo>
                  <a:lnTo>
                    <a:pt x="21" y="15"/>
                  </a:lnTo>
                  <a:lnTo>
                    <a:pt x="16" y="14"/>
                  </a:lnTo>
                  <a:lnTo>
                    <a:pt x="10" y="11"/>
                  </a:lnTo>
                  <a:lnTo>
                    <a:pt x="7" y="7"/>
                  </a:lnTo>
                  <a:lnTo>
                    <a:pt x="9" y="4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27" name="Freeform 299"/>
            <p:cNvSpPr/>
            <p:nvPr/>
          </p:nvSpPr>
          <p:spPr bwMode="auto">
            <a:xfrm>
              <a:off x="5231" y="1687"/>
              <a:ext cx="24" cy="16"/>
            </a:xfrm>
            <a:custGeom>
              <a:avLst/>
              <a:gdLst>
                <a:gd name="T0" fmla="*/ 13 w 48"/>
                <a:gd name="T1" fmla="*/ 21 h 32"/>
                <a:gd name="T2" fmla="*/ 23 w 48"/>
                <a:gd name="T3" fmla="*/ 24 h 32"/>
                <a:gd name="T4" fmla="*/ 31 w 48"/>
                <a:gd name="T5" fmla="*/ 24 h 32"/>
                <a:gd name="T6" fmla="*/ 38 w 48"/>
                <a:gd name="T7" fmla="*/ 22 h 32"/>
                <a:gd name="T8" fmla="*/ 41 w 48"/>
                <a:gd name="T9" fmla="*/ 20 h 32"/>
                <a:gd name="T10" fmla="*/ 42 w 48"/>
                <a:gd name="T11" fmla="*/ 17 h 32"/>
                <a:gd name="T12" fmla="*/ 41 w 48"/>
                <a:gd name="T13" fmla="*/ 14 h 32"/>
                <a:gd name="T14" fmla="*/ 38 w 48"/>
                <a:gd name="T15" fmla="*/ 11 h 32"/>
                <a:gd name="T16" fmla="*/ 35 w 48"/>
                <a:gd name="T17" fmla="*/ 10 h 32"/>
                <a:gd name="T18" fmla="*/ 31 w 48"/>
                <a:gd name="T19" fmla="*/ 8 h 32"/>
                <a:gd name="T20" fmla="*/ 28 w 48"/>
                <a:gd name="T21" fmla="*/ 6 h 32"/>
                <a:gd name="T22" fmla="*/ 30 w 48"/>
                <a:gd name="T23" fmla="*/ 3 h 32"/>
                <a:gd name="T24" fmla="*/ 37 w 48"/>
                <a:gd name="T25" fmla="*/ 6 h 32"/>
                <a:gd name="T26" fmla="*/ 45 w 48"/>
                <a:gd name="T27" fmla="*/ 11 h 32"/>
                <a:gd name="T28" fmla="*/ 48 w 48"/>
                <a:gd name="T29" fmla="*/ 18 h 32"/>
                <a:gd name="T30" fmla="*/ 46 w 48"/>
                <a:gd name="T31" fmla="*/ 24 h 32"/>
                <a:gd name="T32" fmla="*/ 42 w 48"/>
                <a:gd name="T33" fmla="*/ 30 h 32"/>
                <a:gd name="T34" fmla="*/ 35 w 48"/>
                <a:gd name="T35" fmla="*/ 32 h 32"/>
                <a:gd name="T36" fmla="*/ 27 w 48"/>
                <a:gd name="T37" fmla="*/ 32 h 32"/>
                <a:gd name="T38" fmla="*/ 17 w 48"/>
                <a:gd name="T39" fmla="*/ 30 h 32"/>
                <a:gd name="T40" fmla="*/ 7 w 48"/>
                <a:gd name="T41" fmla="*/ 25 h 32"/>
                <a:gd name="T42" fmla="*/ 3 w 48"/>
                <a:gd name="T43" fmla="*/ 21 h 32"/>
                <a:gd name="T44" fmla="*/ 0 w 48"/>
                <a:gd name="T45" fmla="*/ 15 h 32"/>
                <a:gd name="T46" fmla="*/ 0 w 48"/>
                <a:gd name="T47" fmla="*/ 10 h 32"/>
                <a:gd name="T48" fmla="*/ 3 w 48"/>
                <a:gd name="T49" fmla="*/ 6 h 32"/>
                <a:gd name="T50" fmla="*/ 7 w 48"/>
                <a:gd name="T51" fmla="*/ 3 h 32"/>
                <a:gd name="T52" fmla="*/ 11 w 48"/>
                <a:gd name="T53" fmla="*/ 1 h 32"/>
                <a:gd name="T54" fmla="*/ 17 w 48"/>
                <a:gd name="T55" fmla="*/ 0 h 32"/>
                <a:gd name="T56" fmla="*/ 21 w 48"/>
                <a:gd name="T57" fmla="*/ 0 h 32"/>
                <a:gd name="T58" fmla="*/ 24 w 48"/>
                <a:gd name="T59" fmla="*/ 1 h 32"/>
                <a:gd name="T60" fmla="*/ 25 w 48"/>
                <a:gd name="T61" fmla="*/ 3 h 32"/>
                <a:gd name="T62" fmla="*/ 24 w 48"/>
                <a:gd name="T63" fmla="*/ 6 h 32"/>
                <a:gd name="T64" fmla="*/ 20 w 48"/>
                <a:gd name="T65" fmla="*/ 6 h 32"/>
                <a:gd name="T66" fmla="*/ 14 w 48"/>
                <a:gd name="T67" fmla="*/ 7 h 32"/>
                <a:gd name="T68" fmla="*/ 8 w 48"/>
                <a:gd name="T69" fmla="*/ 11 h 32"/>
                <a:gd name="T70" fmla="*/ 7 w 48"/>
                <a:gd name="T71" fmla="*/ 15 h 32"/>
                <a:gd name="T72" fmla="*/ 13 w 48"/>
                <a:gd name="T73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32">
                  <a:moveTo>
                    <a:pt x="13" y="21"/>
                  </a:moveTo>
                  <a:lnTo>
                    <a:pt x="23" y="24"/>
                  </a:lnTo>
                  <a:lnTo>
                    <a:pt x="31" y="24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42" y="17"/>
                  </a:lnTo>
                  <a:lnTo>
                    <a:pt x="41" y="14"/>
                  </a:lnTo>
                  <a:lnTo>
                    <a:pt x="38" y="11"/>
                  </a:lnTo>
                  <a:lnTo>
                    <a:pt x="35" y="10"/>
                  </a:lnTo>
                  <a:lnTo>
                    <a:pt x="31" y="8"/>
                  </a:lnTo>
                  <a:lnTo>
                    <a:pt x="28" y="6"/>
                  </a:lnTo>
                  <a:lnTo>
                    <a:pt x="30" y="3"/>
                  </a:lnTo>
                  <a:lnTo>
                    <a:pt x="37" y="6"/>
                  </a:lnTo>
                  <a:lnTo>
                    <a:pt x="45" y="11"/>
                  </a:lnTo>
                  <a:lnTo>
                    <a:pt x="48" y="18"/>
                  </a:lnTo>
                  <a:lnTo>
                    <a:pt x="46" y="24"/>
                  </a:lnTo>
                  <a:lnTo>
                    <a:pt x="42" y="30"/>
                  </a:lnTo>
                  <a:lnTo>
                    <a:pt x="35" y="32"/>
                  </a:lnTo>
                  <a:lnTo>
                    <a:pt x="27" y="32"/>
                  </a:lnTo>
                  <a:lnTo>
                    <a:pt x="17" y="30"/>
                  </a:lnTo>
                  <a:lnTo>
                    <a:pt x="7" y="25"/>
                  </a:lnTo>
                  <a:lnTo>
                    <a:pt x="3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6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4" y="7"/>
                  </a:lnTo>
                  <a:lnTo>
                    <a:pt x="8" y="11"/>
                  </a:lnTo>
                  <a:lnTo>
                    <a:pt x="7" y="15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28" name="Freeform 300"/>
            <p:cNvSpPr/>
            <p:nvPr/>
          </p:nvSpPr>
          <p:spPr bwMode="auto">
            <a:xfrm>
              <a:off x="5116" y="1922"/>
              <a:ext cx="61" cy="111"/>
            </a:xfrm>
            <a:custGeom>
              <a:avLst/>
              <a:gdLst>
                <a:gd name="T0" fmla="*/ 82 w 121"/>
                <a:gd name="T1" fmla="*/ 204 h 222"/>
                <a:gd name="T2" fmla="*/ 72 w 121"/>
                <a:gd name="T3" fmla="*/ 183 h 222"/>
                <a:gd name="T4" fmla="*/ 55 w 121"/>
                <a:gd name="T5" fmla="*/ 169 h 222"/>
                <a:gd name="T6" fmla="*/ 37 w 121"/>
                <a:gd name="T7" fmla="*/ 157 h 222"/>
                <a:gd name="T8" fmla="*/ 21 w 121"/>
                <a:gd name="T9" fmla="*/ 139 h 222"/>
                <a:gd name="T10" fmla="*/ 18 w 121"/>
                <a:gd name="T11" fmla="*/ 115 h 222"/>
                <a:gd name="T12" fmla="*/ 17 w 121"/>
                <a:gd name="T13" fmla="*/ 100 h 222"/>
                <a:gd name="T14" fmla="*/ 3 w 121"/>
                <a:gd name="T15" fmla="*/ 80 h 222"/>
                <a:gd name="T16" fmla="*/ 1 w 121"/>
                <a:gd name="T17" fmla="*/ 55 h 222"/>
                <a:gd name="T18" fmla="*/ 13 w 121"/>
                <a:gd name="T19" fmla="*/ 36 h 222"/>
                <a:gd name="T20" fmla="*/ 28 w 121"/>
                <a:gd name="T21" fmla="*/ 29 h 222"/>
                <a:gd name="T22" fmla="*/ 42 w 121"/>
                <a:gd name="T23" fmla="*/ 26 h 222"/>
                <a:gd name="T24" fmla="*/ 54 w 121"/>
                <a:gd name="T25" fmla="*/ 19 h 222"/>
                <a:gd name="T26" fmla="*/ 69 w 121"/>
                <a:gd name="T27" fmla="*/ 2 h 222"/>
                <a:gd name="T28" fmla="*/ 96 w 121"/>
                <a:gd name="T29" fmla="*/ 1 h 222"/>
                <a:gd name="T30" fmla="*/ 113 w 121"/>
                <a:gd name="T31" fmla="*/ 11 h 222"/>
                <a:gd name="T32" fmla="*/ 121 w 121"/>
                <a:gd name="T33" fmla="*/ 22 h 222"/>
                <a:gd name="T34" fmla="*/ 117 w 121"/>
                <a:gd name="T35" fmla="*/ 28 h 222"/>
                <a:gd name="T36" fmla="*/ 107 w 121"/>
                <a:gd name="T37" fmla="*/ 19 h 222"/>
                <a:gd name="T38" fmla="*/ 92 w 121"/>
                <a:gd name="T39" fmla="*/ 11 h 222"/>
                <a:gd name="T40" fmla="*/ 76 w 121"/>
                <a:gd name="T41" fmla="*/ 11 h 222"/>
                <a:gd name="T42" fmla="*/ 63 w 121"/>
                <a:gd name="T43" fmla="*/ 19 h 222"/>
                <a:gd name="T44" fmla="*/ 52 w 121"/>
                <a:gd name="T45" fmla="*/ 35 h 222"/>
                <a:gd name="T46" fmla="*/ 42 w 121"/>
                <a:gd name="T47" fmla="*/ 38 h 222"/>
                <a:gd name="T48" fmla="*/ 34 w 121"/>
                <a:gd name="T49" fmla="*/ 39 h 222"/>
                <a:gd name="T50" fmla="*/ 18 w 121"/>
                <a:gd name="T51" fmla="*/ 50 h 222"/>
                <a:gd name="T52" fmla="*/ 18 w 121"/>
                <a:gd name="T53" fmla="*/ 81 h 222"/>
                <a:gd name="T54" fmla="*/ 31 w 121"/>
                <a:gd name="T55" fmla="*/ 97 h 222"/>
                <a:gd name="T56" fmla="*/ 31 w 121"/>
                <a:gd name="T57" fmla="*/ 111 h 222"/>
                <a:gd name="T58" fmla="*/ 27 w 121"/>
                <a:gd name="T59" fmla="*/ 124 h 222"/>
                <a:gd name="T60" fmla="*/ 32 w 121"/>
                <a:gd name="T61" fmla="*/ 138 h 222"/>
                <a:gd name="T62" fmla="*/ 52 w 121"/>
                <a:gd name="T63" fmla="*/ 157 h 222"/>
                <a:gd name="T64" fmla="*/ 83 w 121"/>
                <a:gd name="T65" fmla="*/ 183 h 222"/>
                <a:gd name="T66" fmla="*/ 89 w 121"/>
                <a:gd name="T67" fmla="*/ 215 h 222"/>
                <a:gd name="T68" fmla="*/ 83 w 121"/>
                <a:gd name="T69" fmla="*/ 2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" h="222">
                  <a:moveTo>
                    <a:pt x="83" y="217"/>
                  </a:moveTo>
                  <a:lnTo>
                    <a:pt x="82" y="204"/>
                  </a:lnTo>
                  <a:lnTo>
                    <a:pt x="78" y="193"/>
                  </a:lnTo>
                  <a:lnTo>
                    <a:pt x="72" y="183"/>
                  </a:lnTo>
                  <a:lnTo>
                    <a:pt x="63" y="176"/>
                  </a:lnTo>
                  <a:lnTo>
                    <a:pt x="55" y="169"/>
                  </a:lnTo>
                  <a:lnTo>
                    <a:pt x="47" y="163"/>
                  </a:lnTo>
                  <a:lnTo>
                    <a:pt x="37" y="157"/>
                  </a:lnTo>
                  <a:lnTo>
                    <a:pt x="30" y="152"/>
                  </a:lnTo>
                  <a:lnTo>
                    <a:pt x="21" y="139"/>
                  </a:lnTo>
                  <a:lnTo>
                    <a:pt x="18" y="126"/>
                  </a:lnTo>
                  <a:lnTo>
                    <a:pt x="18" y="115"/>
                  </a:lnTo>
                  <a:lnTo>
                    <a:pt x="20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3" y="80"/>
                  </a:lnTo>
                  <a:lnTo>
                    <a:pt x="0" y="69"/>
                  </a:lnTo>
                  <a:lnTo>
                    <a:pt x="1" y="55"/>
                  </a:lnTo>
                  <a:lnTo>
                    <a:pt x="6" y="43"/>
                  </a:lnTo>
                  <a:lnTo>
                    <a:pt x="13" y="36"/>
                  </a:lnTo>
                  <a:lnTo>
                    <a:pt x="20" y="32"/>
                  </a:lnTo>
                  <a:lnTo>
                    <a:pt x="28" y="29"/>
                  </a:lnTo>
                  <a:lnTo>
                    <a:pt x="35" y="28"/>
                  </a:lnTo>
                  <a:lnTo>
                    <a:pt x="42" y="26"/>
                  </a:lnTo>
                  <a:lnTo>
                    <a:pt x="48" y="25"/>
                  </a:lnTo>
                  <a:lnTo>
                    <a:pt x="54" y="19"/>
                  </a:lnTo>
                  <a:lnTo>
                    <a:pt x="61" y="11"/>
                  </a:lnTo>
                  <a:lnTo>
                    <a:pt x="69" y="2"/>
                  </a:lnTo>
                  <a:lnTo>
                    <a:pt x="85" y="0"/>
                  </a:lnTo>
                  <a:lnTo>
                    <a:pt x="96" y="1"/>
                  </a:lnTo>
                  <a:lnTo>
                    <a:pt x="104" y="5"/>
                  </a:lnTo>
                  <a:lnTo>
                    <a:pt x="113" y="11"/>
                  </a:lnTo>
                  <a:lnTo>
                    <a:pt x="120" y="18"/>
                  </a:lnTo>
                  <a:lnTo>
                    <a:pt x="121" y="22"/>
                  </a:lnTo>
                  <a:lnTo>
                    <a:pt x="120" y="26"/>
                  </a:lnTo>
                  <a:lnTo>
                    <a:pt x="117" y="28"/>
                  </a:lnTo>
                  <a:lnTo>
                    <a:pt x="113" y="25"/>
                  </a:lnTo>
                  <a:lnTo>
                    <a:pt x="107" y="19"/>
                  </a:lnTo>
                  <a:lnTo>
                    <a:pt x="100" y="14"/>
                  </a:lnTo>
                  <a:lnTo>
                    <a:pt x="92" y="11"/>
                  </a:lnTo>
                  <a:lnTo>
                    <a:pt x="83" y="9"/>
                  </a:lnTo>
                  <a:lnTo>
                    <a:pt x="76" y="11"/>
                  </a:lnTo>
                  <a:lnTo>
                    <a:pt x="69" y="14"/>
                  </a:lnTo>
                  <a:lnTo>
                    <a:pt x="63" y="19"/>
                  </a:lnTo>
                  <a:lnTo>
                    <a:pt x="58" y="28"/>
                  </a:lnTo>
                  <a:lnTo>
                    <a:pt x="52" y="35"/>
                  </a:lnTo>
                  <a:lnTo>
                    <a:pt x="47" y="38"/>
                  </a:lnTo>
                  <a:lnTo>
                    <a:pt x="42" y="38"/>
                  </a:lnTo>
                  <a:lnTo>
                    <a:pt x="39" y="38"/>
                  </a:lnTo>
                  <a:lnTo>
                    <a:pt x="34" y="39"/>
                  </a:lnTo>
                  <a:lnTo>
                    <a:pt x="25" y="43"/>
                  </a:lnTo>
                  <a:lnTo>
                    <a:pt x="18" y="50"/>
                  </a:lnTo>
                  <a:lnTo>
                    <a:pt x="16" y="66"/>
                  </a:lnTo>
                  <a:lnTo>
                    <a:pt x="18" y="81"/>
                  </a:lnTo>
                  <a:lnTo>
                    <a:pt x="24" y="91"/>
                  </a:lnTo>
                  <a:lnTo>
                    <a:pt x="31" y="97"/>
                  </a:lnTo>
                  <a:lnTo>
                    <a:pt x="32" y="104"/>
                  </a:lnTo>
                  <a:lnTo>
                    <a:pt x="31" y="111"/>
                  </a:lnTo>
                  <a:lnTo>
                    <a:pt x="28" y="118"/>
                  </a:lnTo>
                  <a:lnTo>
                    <a:pt x="27" y="124"/>
                  </a:lnTo>
                  <a:lnTo>
                    <a:pt x="28" y="131"/>
                  </a:lnTo>
                  <a:lnTo>
                    <a:pt x="32" y="138"/>
                  </a:lnTo>
                  <a:lnTo>
                    <a:pt x="41" y="148"/>
                  </a:lnTo>
                  <a:lnTo>
                    <a:pt x="52" y="157"/>
                  </a:lnTo>
                  <a:lnTo>
                    <a:pt x="69" y="169"/>
                  </a:lnTo>
                  <a:lnTo>
                    <a:pt x="83" y="183"/>
                  </a:lnTo>
                  <a:lnTo>
                    <a:pt x="89" y="201"/>
                  </a:lnTo>
                  <a:lnTo>
                    <a:pt x="89" y="215"/>
                  </a:lnTo>
                  <a:lnTo>
                    <a:pt x="87" y="222"/>
                  </a:lnTo>
                  <a:lnTo>
                    <a:pt x="83" y="2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29" name="Freeform 301"/>
            <p:cNvSpPr/>
            <p:nvPr/>
          </p:nvSpPr>
          <p:spPr bwMode="auto">
            <a:xfrm>
              <a:off x="5156" y="1932"/>
              <a:ext cx="91" cy="100"/>
            </a:xfrm>
            <a:custGeom>
              <a:avLst/>
              <a:gdLst>
                <a:gd name="T0" fmla="*/ 57 w 182"/>
                <a:gd name="T1" fmla="*/ 9 h 202"/>
                <a:gd name="T2" fmla="*/ 71 w 182"/>
                <a:gd name="T3" fmla="*/ 2 h 202"/>
                <a:gd name="T4" fmla="*/ 83 w 182"/>
                <a:gd name="T5" fmla="*/ 0 h 202"/>
                <a:gd name="T6" fmla="*/ 93 w 182"/>
                <a:gd name="T7" fmla="*/ 2 h 202"/>
                <a:gd name="T8" fmla="*/ 105 w 182"/>
                <a:gd name="T9" fmla="*/ 9 h 202"/>
                <a:gd name="T10" fmla="*/ 123 w 182"/>
                <a:gd name="T11" fmla="*/ 26 h 202"/>
                <a:gd name="T12" fmla="*/ 147 w 182"/>
                <a:gd name="T13" fmla="*/ 34 h 202"/>
                <a:gd name="T14" fmla="*/ 165 w 182"/>
                <a:gd name="T15" fmla="*/ 44 h 202"/>
                <a:gd name="T16" fmla="*/ 175 w 182"/>
                <a:gd name="T17" fmla="*/ 55 h 202"/>
                <a:gd name="T18" fmla="*/ 179 w 182"/>
                <a:gd name="T19" fmla="*/ 65 h 202"/>
                <a:gd name="T20" fmla="*/ 182 w 182"/>
                <a:gd name="T21" fmla="*/ 81 h 202"/>
                <a:gd name="T22" fmla="*/ 175 w 182"/>
                <a:gd name="T23" fmla="*/ 93 h 202"/>
                <a:gd name="T24" fmla="*/ 169 w 182"/>
                <a:gd name="T25" fmla="*/ 98 h 202"/>
                <a:gd name="T26" fmla="*/ 168 w 182"/>
                <a:gd name="T27" fmla="*/ 107 h 202"/>
                <a:gd name="T28" fmla="*/ 176 w 182"/>
                <a:gd name="T29" fmla="*/ 124 h 202"/>
                <a:gd name="T30" fmla="*/ 166 w 182"/>
                <a:gd name="T31" fmla="*/ 150 h 202"/>
                <a:gd name="T32" fmla="*/ 151 w 182"/>
                <a:gd name="T33" fmla="*/ 165 h 202"/>
                <a:gd name="T34" fmla="*/ 133 w 182"/>
                <a:gd name="T35" fmla="*/ 178 h 202"/>
                <a:gd name="T36" fmla="*/ 106 w 182"/>
                <a:gd name="T37" fmla="*/ 184 h 202"/>
                <a:gd name="T38" fmla="*/ 89 w 182"/>
                <a:gd name="T39" fmla="*/ 195 h 202"/>
                <a:gd name="T40" fmla="*/ 81 w 182"/>
                <a:gd name="T41" fmla="*/ 201 h 202"/>
                <a:gd name="T42" fmla="*/ 71 w 182"/>
                <a:gd name="T43" fmla="*/ 202 h 202"/>
                <a:gd name="T44" fmla="*/ 71 w 182"/>
                <a:gd name="T45" fmla="*/ 198 h 202"/>
                <a:gd name="T46" fmla="*/ 82 w 182"/>
                <a:gd name="T47" fmla="*/ 195 h 202"/>
                <a:gd name="T48" fmla="*/ 95 w 182"/>
                <a:gd name="T49" fmla="*/ 182 h 202"/>
                <a:gd name="T50" fmla="*/ 112 w 182"/>
                <a:gd name="T51" fmla="*/ 177 h 202"/>
                <a:gd name="T52" fmla="*/ 123 w 182"/>
                <a:gd name="T53" fmla="*/ 174 h 202"/>
                <a:gd name="T54" fmla="*/ 143 w 182"/>
                <a:gd name="T55" fmla="*/ 164 h 202"/>
                <a:gd name="T56" fmla="*/ 161 w 182"/>
                <a:gd name="T57" fmla="*/ 140 h 202"/>
                <a:gd name="T58" fmla="*/ 169 w 182"/>
                <a:gd name="T59" fmla="*/ 123 h 202"/>
                <a:gd name="T60" fmla="*/ 162 w 182"/>
                <a:gd name="T61" fmla="*/ 106 h 202"/>
                <a:gd name="T62" fmla="*/ 162 w 182"/>
                <a:gd name="T63" fmla="*/ 93 h 202"/>
                <a:gd name="T64" fmla="*/ 171 w 182"/>
                <a:gd name="T65" fmla="*/ 83 h 202"/>
                <a:gd name="T66" fmla="*/ 175 w 182"/>
                <a:gd name="T67" fmla="*/ 72 h 202"/>
                <a:gd name="T68" fmla="*/ 169 w 182"/>
                <a:gd name="T69" fmla="*/ 58 h 202"/>
                <a:gd name="T70" fmla="*/ 148 w 182"/>
                <a:gd name="T71" fmla="*/ 44 h 202"/>
                <a:gd name="T72" fmla="*/ 117 w 182"/>
                <a:gd name="T73" fmla="*/ 36 h 202"/>
                <a:gd name="T74" fmla="*/ 102 w 182"/>
                <a:gd name="T75" fmla="*/ 21 h 202"/>
                <a:gd name="T76" fmla="*/ 93 w 182"/>
                <a:gd name="T77" fmla="*/ 14 h 202"/>
                <a:gd name="T78" fmla="*/ 74 w 182"/>
                <a:gd name="T79" fmla="*/ 12 h 202"/>
                <a:gd name="T80" fmla="*/ 48 w 182"/>
                <a:gd name="T81" fmla="*/ 30 h 202"/>
                <a:gd name="T82" fmla="*/ 33 w 182"/>
                <a:gd name="T83" fmla="*/ 55 h 202"/>
                <a:gd name="T84" fmla="*/ 36 w 182"/>
                <a:gd name="T85" fmla="*/ 85 h 202"/>
                <a:gd name="T86" fmla="*/ 24 w 182"/>
                <a:gd name="T87" fmla="*/ 102 h 202"/>
                <a:gd name="T88" fmla="*/ 12 w 182"/>
                <a:gd name="T89" fmla="*/ 112 h 202"/>
                <a:gd name="T90" fmla="*/ 10 w 182"/>
                <a:gd name="T91" fmla="*/ 127 h 202"/>
                <a:gd name="T92" fmla="*/ 17 w 182"/>
                <a:gd name="T93" fmla="*/ 147 h 202"/>
                <a:gd name="T94" fmla="*/ 20 w 182"/>
                <a:gd name="T95" fmla="*/ 178 h 202"/>
                <a:gd name="T96" fmla="*/ 13 w 182"/>
                <a:gd name="T97" fmla="*/ 182 h 202"/>
                <a:gd name="T98" fmla="*/ 14 w 182"/>
                <a:gd name="T99" fmla="*/ 169 h 202"/>
                <a:gd name="T100" fmla="*/ 12 w 182"/>
                <a:gd name="T101" fmla="*/ 154 h 202"/>
                <a:gd name="T102" fmla="*/ 2 w 182"/>
                <a:gd name="T103" fmla="*/ 129 h 202"/>
                <a:gd name="T104" fmla="*/ 6 w 182"/>
                <a:gd name="T105" fmla="*/ 109 h 202"/>
                <a:gd name="T106" fmla="*/ 23 w 182"/>
                <a:gd name="T107" fmla="*/ 88 h 202"/>
                <a:gd name="T108" fmla="*/ 21 w 182"/>
                <a:gd name="T109" fmla="*/ 72 h 202"/>
                <a:gd name="T110" fmla="*/ 19 w 182"/>
                <a:gd name="T111" fmla="*/ 57 h 202"/>
                <a:gd name="T112" fmla="*/ 27 w 182"/>
                <a:gd name="T113" fmla="*/ 41 h 202"/>
                <a:gd name="T114" fmla="*/ 43 w 182"/>
                <a:gd name="T115" fmla="*/ 2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" h="202">
                  <a:moveTo>
                    <a:pt x="50" y="14"/>
                  </a:moveTo>
                  <a:lnTo>
                    <a:pt x="57" y="9"/>
                  </a:lnTo>
                  <a:lnTo>
                    <a:pt x="64" y="3"/>
                  </a:lnTo>
                  <a:lnTo>
                    <a:pt x="71" y="2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3" y="2"/>
                  </a:lnTo>
                  <a:lnTo>
                    <a:pt x="97" y="3"/>
                  </a:lnTo>
                  <a:lnTo>
                    <a:pt x="105" y="9"/>
                  </a:lnTo>
                  <a:lnTo>
                    <a:pt x="113" y="17"/>
                  </a:lnTo>
                  <a:lnTo>
                    <a:pt x="123" y="26"/>
                  </a:lnTo>
                  <a:lnTo>
                    <a:pt x="133" y="30"/>
                  </a:lnTo>
                  <a:lnTo>
                    <a:pt x="147" y="34"/>
                  </a:lnTo>
                  <a:lnTo>
                    <a:pt x="158" y="38"/>
                  </a:lnTo>
                  <a:lnTo>
                    <a:pt x="165" y="44"/>
                  </a:lnTo>
                  <a:lnTo>
                    <a:pt x="171" y="50"/>
                  </a:lnTo>
                  <a:lnTo>
                    <a:pt x="175" y="55"/>
                  </a:lnTo>
                  <a:lnTo>
                    <a:pt x="176" y="61"/>
                  </a:lnTo>
                  <a:lnTo>
                    <a:pt x="179" y="65"/>
                  </a:lnTo>
                  <a:lnTo>
                    <a:pt x="181" y="71"/>
                  </a:lnTo>
                  <a:lnTo>
                    <a:pt x="182" y="81"/>
                  </a:lnTo>
                  <a:lnTo>
                    <a:pt x="179" y="88"/>
                  </a:lnTo>
                  <a:lnTo>
                    <a:pt x="175" y="93"/>
                  </a:lnTo>
                  <a:lnTo>
                    <a:pt x="172" y="96"/>
                  </a:lnTo>
                  <a:lnTo>
                    <a:pt x="169" y="98"/>
                  </a:lnTo>
                  <a:lnTo>
                    <a:pt x="168" y="102"/>
                  </a:lnTo>
                  <a:lnTo>
                    <a:pt x="168" y="107"/>
                  </a:lnTo>
                  <a:lnTo>
                    <a:pt x="174" y="114"/>
                  </a:lnTo>
                  <a:lnTo>
                    <a:pt x="176" y="124"/>
                  </a:lnTo>
                  <a:lnTo>
                    <a:pt x="174" y="137"/>
                  </a:lnTo>
                  <a:lnTo>
                    <a:pt x="166" y="150"/>
                  </a:lnTo>
                  <a:lnTo>
                    <a:pt x="158" y="158"/>
                  </a:lnTo>
                  <a:lnTo>
                    <a:pt x="151" y="165"/>
                  </a:lnTo>
                  <a:lnTo>
                    <a:pt x="143" y="172"/>
                  </a:lnTo>
                  <a:lnTo>
                    <a:pt x="133" y="178"/>
                  </a:lnTo>
                  <a:lnTo>
                    <a:pt x="120" y="181"/>
                  </a:lnTo>
                  <a:lnTo>
                    <a:pt x="106" y="184"/>
                  </a:lnTo>
                  <a:lnTo>
                    <a:pt x="96" y="189"/>
                  </a:lnTo>
                  <a:lnTo>
                    <a:pt x="89" y="195"/>
                  </a:lnTo>
                  <a:lnTo>
                    <a:pt x="85" y="199"/>
                  </a:lnTo>
                  <a:lnTo>
                    <a:pt x="81" y="201"/>
                  </a:lnTo>
                  <a:lnTo>
                    <a:pt x="75" y="202"/>
                  </a:lnTo>
                  <a:lnTo>
                    <a:pt x="71" y="202"/>
                  </a:lnTo>
                  <a:lnTo>
                    <a:pt x="69" y="199"/>
                  </a:lnTo>
                  <a:lnTo>
                    <a:pt x="71" y="198"/>
                  </a:lnTo>
                  <a:lnTo>
                    <a:pt x="76" y="196"/>
                  </a:lnTo>
                  <a:lnTo>
                    <a:pt x="82" y="195"/>
                  </a:lnTo>
                  <a:lnTo>
                    <a:pt x="88" y="189"/>
                  </a:lnTo>
                  <a:lnTo>
                    <a:pt x="95" y="182"/>
                  </a:lnTo>
                  <a:lnTo>
                    <a:pt x="103" y="178"/>
                  </a:lnTo>
                  <a:lnTo>
                    <a:pt x="112" y="177"/>
                  </a:lnTo>
                  <a:lnTo>
                    <a:pt x="117" y="175"/>
                  </a:lnTo>
                  <a:lnTo>
                    <a:pt x="123" y="174"/>
                  </a:lnTo>
                  <a:lnTo>
                    <a:pt x="133" y="171"/>
                  </a:lnTo>
                  <a:lnTo>
                    <a:pt x="143" y="164"/>
                  </a:lnTo>
                  <a:lnTo>
                    <a:pt x="152" y="153"/>
                  </a:lnTo>
                  <a:lnTo>
                    <a:pt x="161" y="140"/>
                  </a:lnTo>
                  <a:lnTo>
                    <a:pt x="166" y="131"/>
                  </a:lnTo>
                  <a:lnTo>
                    <a:pt x="169" y="123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66" y="89"/>
                  </a:lnTo>
                  <a:lnTo>
                    <a:pt x="171" y="83"/>
                  </a:lnTo>
                  <a:lnTo>
                    <a:pt x="175" y="78"/>
                  </a:lnTo>
                  <a:lnTo>
                    <a:pt x="175" y="72"/>
                  </a:lnTo>
                  <a:lnTo>
                    <a:pt x="174" y="65"/>
                  </a:lnTo>
                  <a:lnTo>
                    <a:pt x="169" y="58"/>
                  </a:lnTo>
                  <a:lnTo>
                    <a:pt x="161" y="50"/>
                  </a:lnTo>
                  <a:lnTo>
                    <a:pt x="148" y="44"/>
                  </a:lnTo>
                  <a:lnTo>
                    <a:pt x="133" y="40"/>
                  </a:lnTo>
                  <a:lnTo>
                    <a:pt x="117" y="36"/>
                  </a:lnTo>
                  <a:lnTo>
                    <a:pt x="107" y="28"/>
                  </a:lnTo>
                  <a:lnTo>
                    <a:pt x="102" y="21"/>
                  </a:lnTo>
                  <a:lnTo>
                    <a:pt x="97" y="17"/>
                  </a:lnTo>
                  <a:lnTo>
                    <a:pt x="93" y="14"/>
                  </a:lnTo>
                  <a:lnTo>
                    <a:pt x="85" y="12"/>
                  </a:lnTo>
                  <a:lnTo>
                    <a:pt x="74" y="12"/>
                  </a:lnTo>
                  <a:lnTo>
                    <a:pt x="61" y="19"/>
                  </a:lnTo>
                  <a:lnTo>
                    <a:pt x="48" y="30"/>
                  </a:lnTo>
                  <a:lnTo>
                    <a:pt x="38" y="41"/>
                  </a:lnTo>
                  <a:lnTo>
                    <a:pt x="33" y="55"/>
                  </a:lnTo>
                  <a:lnTo>
                    <a:pt x="36" y="74"/>
                  </a:lnTo>
                  <a:lnTo>
                    <a:pt x="36" y="85"/>
                  </a:lnTo>
                  <a:lnTo>
                    <a:pt x="31" y="95"/>
                  </a:lnTo>
                  <a:lnTo>
                    <a:pt x="24" y="102"/>
                  </a:lnTo>
                  <a:lnTo>
                    <a:pt x="16" y="107"/>
                  </a:lnTo>
                  <a:lnTo>
                    <a:pt x="12" y="112"/>
                  </a:lnTo>
                  <a:lnTo>
                    <a:pt x="9" y="119"/>
                  </a:lnTo>
                  <a:lnTo>
                    <a:pt x="10" y="127"/>
                  </a:lnTo>
                  <a:lnTo>
                    <a:pt x="13" y="136"/>
                  </a:lnTo>
                  <a:lnTo>
                    <a:pt x="17" y="147"/>
                  </a:lnTo>
                  <a:lnTo>
                    <a:pt x="20" y="164"/>
                  </a:lnTo>
                  <a:lnTo>
                    <a:pt x="20" y="178"/>
                  </a:lnTo>
                  <a:lnTo>
                    <a:pt x="17" y="185"/>
                  </a:lnTo>
                  <a:lnTo>
                    <a:pt x="13" y="182"/>
                  </a:lnTo>
                  <a:lnTo>
                    <a:pt x="14" y="178"/>
                  </a:lnTo>
                  <a:lnTo>
                    <a:pt x="14" y="169"/>
                  </a:lnTo>
                  <a:lnTo>
                    <a:pt x="14" y="162"/>
                  </a:lnTo>
                  <a:lnTo>
                    <a:pt x="12" y="154"/>
                  </a:lnTo>
                  <a:lnTo>
                    <a:pt x="6" y="141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6" y="109"/>
                  </a:lnTo>
                  <a:lnTo>
                    <a:pt x="14" y="98"/>
                  </a:lnTo>
                  <a:lnTo>
                    <a:pt x="23" y="88"/>
                  </a:lnTo>
                  <a:lnTo>
                    <a:pt x="24" y="79"/>
                  </a:lnTo>
                  <a:lnTo>
                    <a:pt x="21" y="72"/>
                  </a:lnTo>
                  <a:lnTo>
                    <a:pt x="20" y="65"/>
                  </a:lnTo>
                  <a:lnTo>
                    <a:pt x="19" y="57"/>
                  </a:lnTo>
                  <a:lnTo>
                    <a:pt x="21" y="50"/>
                  </a:lnTo>
                  <a:lnTo>
                    <a:pt x="27" y="41"/>
                  </a:lnTo>
                  <a:lnTo>
                    <a:pt x="34" y="31"/>
                  </a:lnTo>
                  <a:lnTo>
                    <a:pt x="43" y="21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30" name="Freeform 302"/>
            <p:cNvSpPr/>
            <p:nvPr/>
          </p:nvSpPr>
          <p:spPr bwMode="auto">
            <a:xfrm>
              <a:off x="5191" y="1984"/>
              <a:ext cx="80" cy="65"/>
            </a:xfrm>
            <a:custGeom>
              <a:avLst/>
              <a:gdLst>
                <a:gd name="T0" fmla="*/ 0 w 161"/>
                <a:gd name="T1" fmla="*/ 128 h 129"/>
                <a:gd name="T2" fmla="*/ 3 w 161"/>
                <a:gd name="T3" fmla="*/ 128 h 129"/>
                <a:gd name="T4" fmla="*/ 9 w 161"/>
                <a:gd name="T5" fmla="*/ 127 h 129"/>
                <a:gd name="T6" fmla="*/ 28 w 161"/>
                <a:gd name="T7" fmla="*/ 117 h 129"/>
                <a:gd name="T8" fmla="*/ 41 w 161"/>
                <a:gd name="T9" fmla="*/ 118 h 129"/>
                <a:gd name="T10" fmla="*/ 51 w 161"/>
                <a:gd name="T11" fmla="*/ 119 h 129"/>
                <a:gd name="T12" fmla="*/ 65 w 161"/>
                <a:gd name="T13" fmla="*/ 119 h 129"/>
                <a:gd name="T14" fmla="*/ 78 w 161"/>
                <a:gd name="T15" fmla="*/ 117 h 129"/>
                <a:gd name="T16" fmla="*/ 90 w 161"/>
                <a:gd name="T17" fmla="*/ 108 h 129"/>
                <a:gd name="T18" fmla="*/ 105 w 161"/>
                <a:gd name="T19" fmla="*/ 108 h 129"/>
                <a:gd name="T20" fmla="*/ 114 w 161"/>
                <a:gd name="T21" fmla="*/ 105 h 129"/>
                <a:gd name="T22" fmla="*/ 126 w 161"/>
                <a:gd name="T23" fmla="*/ 97 h 129"/>
                <a:gd name="T24" fmla="*/ 141 w 161"/>
                <a:gd name="T25" fmla="*/ 94 h 129"/>
                <a:gd name="T26" fmla="*/ 155 w 161"/>
                <a:gd name="T27" fmla="*/ 76 h 129"/>
                <a:gd name="T28" fmla="*/ 152 w 161"/>
                <a:gd name="T29" fmla="*/ 57 h 129"/>
                <a:gd name="T30" fmla="*/ 155 w 161"/>
                <a:gd name="T31" fmla="*/ 42 h 129"/>
                <a:gd name="T32" fmla="*/ 161 w 161"/>
                <a:gd name="T33" fmla="*/ 26 h 129"/>
                <a:gd name="T34" fmla="*/ 144 w 161"/>
                <a:gd name="T35" fmla="*/ 2 h 129"/>
                <a:gd name="T36" fmla="*/ 123 w 161"/>
                <a:gd name="T37" fmla="*/ 1 h 129"/>
                <a:gd name="T38" fmla="*/ 130 w 161"/>
                <a:gd name="T39" fmla="*/ 5 h 129"/>
                <a:gd name="T40" fmla="*/ 141 w 161"/>
                <a:gd name="T41" fmla="*/ 9 h 129"/>
                <a:gd name="T42" fmla="*/ 154 w 161"/>
                <a:gd name="T43" fmla="*/ 21 h 129"/>
                <a:gd name="T44" fmla="*/ 152 w 161"/>
                <a:gd name="T45" fmla="*/ 33 h 129"/>
                <a:gd name="T46" fmla="*/ 145 w 161"/>
                <a:gd name="T47" fmla="*/ 52 h 129"/>
                <a:gd name="T48" fmla="*/ 147 w 161"/>
                <a:gd name="T49" fmla="*/ 69 h 129"/>
                <a:gd name="T50" fmla="*/ 143 w 161"/>
                <a:gd name="T51" fmla="*/ 81 h 129"/>
                <a:gd name="T52" fmla="*/ 131 w 161"/>
                <a:gd name="T53" fmla="*/ 87 h 129"/>
                <a:gd name="T54" fmla="*/ 119 w 161"/>
                <a:gd name="T55" fmla="*/ 91 h 129"/>
                <a:gd name="T56" fmla="*/ 106 w 161"/>
                <a:gd name="T57" fmla="*/ 101 h 129"/>
                <a:gd name="T58" fmla="*/ 95 w 161"/>
                <a:gd name="T59" fmla="*/ 104 h 129"/>
                <a:gd name="T60" fmla="*/ 86 w 161"/>
                <a:gd name="T61" fmla="*/ 105 h 129"/>
                <a:gd name="T62" fmla="*/ 72 w 161"/>
                <a:gd name="T63" fmla="*/ 112 h 129"/>
                <a:gd name="T64" fmla="*/ 52 w 161"/>
                <a:gd name="T65" fmla="*/ 111 h 129"/>
                <a:gd name="T66" fmla="*/ 37 w 161"/>
                <a:gd name="T67" fmla="*/ 108 h 129"/>
                <a:gd name="T68" fmla="*/ 27 w 161"/>
                <a:gd name="T69" fmla="*/ 111 h 129"/>
                <a:gd name="T70" fmla="*/ 10 w 161"/>
                <a:gd name="T71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" h="129">
                  <a:moveTo>
                    <a:pt x="0" y="127"/>
                  </a:moveTo>
                  <a:lnTo>
                    <a:pt x="0" y="128"/>
                  </a:lnTo>
                  <a:lnTo>
                    <a:pt x="2" y="128"/>
                  </a:lnTo>
                  <a:lnTo>
                    <a:pt x="3" y="128"/>
                  </a:lnTo>
                  <a:lnTo>
                    <a:pt x="5" y="129"/>
                  </a:lnTo>
                  <a:lnTo>
                    <a:pt x="9" y="127"/>
                  </a:lnTo>
                  <a:lnTo>
                    <a:pt x="17" y="121"/>
                  </a:lnTo>
                  <a:lnTo>
                    <a:pt x="28" y="117"/>
                  </a:lnTo>
                  <a:lnTo>
                    <a:pt x="37" y="117"/>
                  </a:lnTo>
                  <a:lnTo>
                    <a:pt x="41" y="118"/>
                  </a:lnTo>
                  <a:lnTo>
                    <a:pt x="45" y="119"/>
                  </a:lnTo>
                  <a:lnTo>
                    <a:pt x="51" y="119"/>
                  </a:lnTo>
                  <a:lnTo>
                    <a:pt x="58" y="119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8" y="117"/>
                  </a:lnTo>
                  <a:lnTo>
                    <a:pt x="82" y="114"/>
                  </a:lnTo>
                  <a:lnTo>
                    <a:pt x="90" y="108"/>
                  </a:lnTo>
                  <a:lnTo>
                    <a:pt x="97" y="107"/>
                  </a:lnTo>
                  <a:lnTo>
                    <a:pt x="105" y="108"/>
                  </a:lnTo>
                  <a:lnTo>
                    <a:pt x="109" y="108"/>
                  </a:lnTo>
                  <a:lnTo>
                    <a:pt x="114" y="105"/>
                  </a:lnTo>
                  <a:lnTo>
                    <a:pt x="119" y="100"/>
                  </a:lnTo>
                  <a:lnTo>
                    <a:pt x="126" y="97"/>
                  </a:lnTo>
                  <a:lnTo>
                    <a:pt x="133" y="96"/>
                  </a:lnTo>
                  <a:lnTo>
                    <a:pt x="141" y="94"/>
                  </a:lnTo>
                  <a:lnTo>
                    <a:pt x="150" y="87"/>
                  </a:lnTo>
                  <a:lnTo>
                    <a:pt x="155" y="76"/>
                  </a:lnTo>
                  <a:lnTo>
                    <a:pt x="154" y="63"/>
                  </a:lnTo>
                  <a:lnTo>
                    <a:pt x="152" y="57"/>
                  </a:lnTo>
                  <a:lnTo>
                    <a:pt x="154" y="49"/>
                  </a:lnTo>
                  <a:lnTo>
                    <a:pt x="155" y="42"/>
                  </a:lnTo>
                  <a:lnTo>
                    <a:pt x="158" y="36"/>
                  </a:lnTo>
                  <a:lnTo>
                    <a:pt x="161" y="26"/>
                  </a:lnTo>
                  <a:lnTo>
                    <a:pt x="157" y="12"/>
                  </a:lnTo>
                  <a:lnTo>
                    <a:pt x="144" y="2"/>
                  </a:lnTo>
                  <a:lnTo>
                    <a:pt x="124" y="0"/>
                  </a:lnTo>
                  <a:lnTo>
                    <a:pt x="123" y="1"/>
                  </a:lnTo>
                  <a:lnTo>
                    <a:pt x="126" y="2"/>
                  </a:lnTo>
                  <a:lnTo>
                    <a:pt x="130" y="5"/>
                  </a:lnTo>
                  <a:lnTo>
                    <a:pt x="135" y="7"/>
                  </a:lnTo>
                  <a:lnTo>
                    <a:pt x="141" y="9"/>
                  </a:lnTo>
                  <a:lnTo>
                    <a:pt x="148" y="14"/>
                  </a:lnTo>
                  <a:lnTo>
                    <a:pt x="154" y="21"/>
                  </a:lnTo>
                  <a:lnTo>
                    <a:pt x="155" y="26"/>
                  </a:lnTo>
                  <a:lnTo>
                    <a:pt x="152" y="33"/>
                  </a:lnTo>
                  <a:lnTo>
                    <a:pt x="148" y="42"/>
                  </a:lnTo>
                  <a:lnTo>
                    <a:pt x="145" y="52"/>
                  </a:lnTo>
                  <a:lnTo>
                    <a:pt x="145" y="60"/>
                  </a:lnTo>
                  <a:lnTo>
                    <a:pt x="147" y="69"/>
                  </a:lnTo>
                  <a:lnTo>
                    <a:pt x="145" y="76"/>
                  </a:lnTo>
                  <a:lnTo>
                    <a:pt x="143" y="81"/>
                  </a:lnTo>
                  <a:lnTo>
                    <a:pt x="137" y="86"/>
                  </a:lnTo>
                  <a:lnTo>
                    <a:pt x="131" y="87"/>
                  </a:lnTo>
                  <a:lnTo>
                    <a:pt x="124" y="88"/>
                  </a:lnTo>
                  <a:lnTo>
                    <a:pt x="119" y="91"/>
                  </a:lnTo>
                  <a:lnTo>
                    <a:pt x="112" y="97"/>
                  </a:lnTo>
                  <a:lnTo>
                    <a:pt x="106" y="101"/>
                  </a:lnTo>
                  <a:lnTo>
                    <a:pt x="100" y="104"/>
                  </a:lnTo>
                  <a:lnTo>
                    <a:pt x="95" y="104"/>
                  </a:lnTo>
                  <a:lnTo>
                    <a:pt x="90" y="104"/>
                  </a:lnTo>
                  <a:lnTo>
                    <a:pt x="86" y="105"/>
                  </a:lnTo>
                  <a:lnTo>
                    <a:pt x="79" y="110"/>
                  </a:lnTo>
                  <a:lnTo>
                    <a:pt x="72" y="112"/>
                  </a:lnTo>
                  <a:lnTo>
                    <a:pt x="62" y="112"/>
                  </a:lnTo>
                  <a:lnTo>
                    <a:pt x="52" y="111"/>
                  </a:lnTo>
                  <a:lnTo>
                    <a:pt x="44" y="110"/>
                  </a:lnTo>
                  <a:lnTo>
                    <a:pt x="37" y="108"/>
                  </a:lnTo>
                  <a:lnTo>
                    <a:pt x="30" y="110"/>
                  </a:lnTo>
                  <a:lnTo>
                    <a:pt x="27" y="111"/>
                  </a:lnTo>
                  <a:lnTo>
                    <a:pt x="20" y="114"/>
                  </a:lnTo>
                  <a:lnTo>
                    <a:pt x="10" y="119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31" name="Freeform 303"/>
            <p:cNvSpPr/>
            <p:nvPr/>
          </p:nvSpPr>
          <p:spPr bwMode="auto">
            <a:xfrm>
              <a:off x="5162" y="1695"/>
              <a:ext cx="20" cy="14"/>
            </a:xfrm>
            <a:custGeom>
              <a:avLst/>
              <a:gdLst>
                <a:gd name="T0" fmla="*/ 30 w 38"/>
                <a:gd name="T1" fmla="*/ 1 h 27"/>
                <a:gd name="T2" fmla="*/ 30 w 38"/>
                <a:gd name="T3" fmla="*/ 3 h 27"/>
                <a:gd name="T4" fmla="*/ 32 w 38"/>
                <a:gd name="T5" fmla="*/ 3 h 27"/>
                <a:gd name="T6" fmla="*/ 34 w 38"/>
                <a:gd name="T7" fmla="*/ 4 h 27"/>
                <a:gd name="T8" fmla="*/ 35 w 38"/>
                <a:gd name="T9" fmla="*/ 5 h 27"/>
                <a:gd name="T10" fmla="*/ 37 w 38"/>
                <a:gd name="T11" fmla="*/ 7 h 27"/>
                <a:gd name="T12" fmla="*/ 38 w 38"/>
                <a:gd name="T13" fmla="*/ 10 h 27"/>
                <a:gd name="T14" fmla="*/ 37 w 38"/>
                <a:gd name="T15" fmla="*/ 14 h 27"/>
                <a:gd name="T16" fmla="*/ 30 w 38"/>
                <a:gd name="T17" fmla="*/ 20 h 27"/>
                <a:gd name="T18" fmla="*/ 20 w 38"/>
                <a:gd name="T19" fmla="*/ 24 h 27"/>
                <a:gd name="T20" fmla="*/ 10 w 38"/>
                <a:gd name="T21" fmla="*/ 27 h 27"/>
                <a:gd name="T22" fmla="*/ 3 w 38"/>
                <a:gd name="T23" fmla="*/ 27 h 27"/>
                <a:gd name="T24" fmla="*/ 0 w 38"/>
                <a:gd name="T25" fmla="*/ 22 h 27"/>
                <a:gd name="T26" fmla="*/ 0 w 38"/>
                <a:gd name="T27" fmla="*/ 21 h 27"/>
                <a:gd name="T28" fmla="*/ 0 w 38"/>
                <a:gd name="T29" fmla="*/ 20 h 27"/>
                <a:gd name="T30" fmla="*/ 0 w 38"/>
                <a:gd name="T31" fmla="*/ 18 h 27"/>
                <a:gd name="T32" fmla="*/ 0 w 38"/>
                <a:gd name="T33" fmla="*/ 17 h 27"/>
                <a:gd name="T34" fmla="*/ 4 w 38"/>
                <a:gd name="T35" fmla="*/ 10 h 27"/>
                <a:gd name="T36" fmla="*/ 14 w 38"/>
                <a:gd name="T37" fmla="*/ 4 h 27"/>
                <a:gd name="T38" fmla="*/ 24 w 38"/>
                <a:gd name="T39" fmla="*/ 0 h 27"/>
                <a:gd name="T40" fmla="*/ 30 w 38"/>
                <a:gd name="T4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7">
                  <a:moveTo>
                    <a:pt x="30" y="1"/>
                  </a:moveTo>
                  <a:lnTo>
                    <a:pt x="30" y="3"/>
                  </a:lnTo>
                  <a:lnTo>
                    <a:pt x="32" y="3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7" y="7"/>
                  </a:lnTo>
                  <a:lnTo>
                    <a:pt x="38" y="10"/>
                  </a:lnTo>
                  <a:lnTo>
                    <a:pt x="37" y="14"/>
                  </a:lnTo>
                  <a:lnTo>
                    <a:pt x="30" y="20"/>
                  </a:lnTo>
                  <a:lnTo>
                    <a:pt x="20" y="24"/>
                  </a:lnTo>
                  <a:lnTo>
                    <a:pt x="10" y="27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4" y="10"/>
                  </a:lnTo>
                  <a:lnTo>
                    <a:pt x="14" y="4"/>
                  </a:lnTo>
                  <a:lnTo>
                    <a:pt x="24" y="0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32" name="Freeform 304"/>
            <p:cNvSpPr/>
            <p:nvPr/>
          </p:nvSpPr>
          <p:spPr bwMode="auto">
            <a:xfrm>
              <a:off x="5174" y="1671"/>
              <a:ext cx="18" cy="10"/>
            </a:xfrm>
            <a:custGeom>
              <a:avLst/>
              <a:gdLst>
                <a:gd name="T0" fmla="*/ 10 w 35"/>
                <a:gd name="T1" fmla="*/ 22 h 22"/>
                <a:gd name="T2" fmla="*/ 6 w 35"/>
                <a:gd name="T3" fmla="*/ 20 h 22"/>
                <a:gd name="T4" fmla="*/ 4 w 35"/>
                <a:gd name="T5" fmla="*/ 19 h 22"/>
                <a:gd name="T6" fmla="*/ 3 w 35"/>
                <a:gd name="T7" fmla="*/ 17 h 22"/>
                <a:gd name="T8" fmla="*/ 1 w 35"/>
                <a:gd name="T9" fmla="*/ 16 h 22"/>
                <a:gd name="T10" fmla="*/ 0 w 35"/>
                <a:gd name="T11" fmla="*/ 13 h 22"/>
                <a:gd name="T12" fmla="*/ 3 w 35"/>
                <a:gd name="T13" fmla="*/ 9 h 22"/>
                <a:gd name="T14" fmla="*/ 7 w 35"/>
                <a:gd name="T15" fmla="*/ 3 h 22"/>
                <a:gd name="T16" fmla="*/ 15 w 35"/>
                <a:gd name="T17" fmla="*/ 0 h 22"/>
                <a:gd name="T18" fmla="*/ 24 w 35"/>
                <a:gd name="T19" fmla="*/ 0 h 22"/>
                <a:gd name="T20" fmla="*/ 30 w 35"/>
                <a:gd name="T21" fmla="*/ 2 h 22"/>
                <a:gd name="T22" fmla="*/ 34 w 35"/>
                <a:gd name="T23" fmla="*/ 5 h 22"/>
                <a:gd name="T24" fmla="*/ 35 w 35"/>
                <a:gd name="T25" fmla="*/ 9 h 22"/>
                <a:gd name="T26" fmla="*/ 35 w 35"/>
                <a:gd name="T27" fmla="*/ 12 h 22"/>
                <a:gd name="T28" fmla="*/ 31 w 35"/>
                <a:gd name="T29" fmla="*/ 15 h 22"/>
                <a:gd name="T30" fmla="*/ 27 w 35"/>
                <a:gd name="T31" fmla="*/ 17 h 22"/>
                <a:gd name="T32" fmla="*/ 22 w 35"/>
                <a:gd name="T33" fmla="*/ 19 h 22"/>
                <a:gd name="T34" fmla="*/ 21 w 35"/>
                <a:gd name="T35" fmla="*/ 19 h 22"/>
                <a:gd name="T36" fmla="*/ 18 w 35"/>
                <a:gd name="T37" fmla="*/ 20 h 22"/>
                <a:gd name="T38" fmla="*/ 15 w 35"/>
                <a:gd name="T39" fmla="*/ 22 h 22"/>
                <a:gd name="T40" fmla="*/ 10 w 35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22">
                  <a:moveTo>
                    <a:pt x="10" y="22"/>
                  </a:moveTo>
                  <a:lnTo>
                    <a:pt x="6" y="20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3" y="9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5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1" y="15"/>
                  </a:lnTo>
                  <a:lnTo>
                    <a:pt x="27" y="17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8" y="20"/>
                  </a:lnTo>
                  <a:lnTo>
                    <a:pt x="15" y="22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33" name="Freeform 305"/>
            <p:cNvSpPr/>
            <p:nvPr/>
          </p:nvSpPr>
          <p:spPr bwMode="auto">
            <a:xfrm>
              <a:off x="5203" y="1650"/>
              <a:ext cx="5" cy="5"/>
            </a:xfrm>
            <a:custGeom>
              <a:avLst/>
              <a:gdLst>
                <a:gd name="T0" fmla="*/ 2 w 10"/>
                <a:gd name="T1" fmla="*/ 1 h 8"/>
                <a:gd name="T2" fmla="*/ 2 w 10"/>
                <a:gd name="T3" fmla="*/ 1 h 8"/>
                <a:gd name="T4" fmla="*/ 2 w 10"/>
                <a:gd name="T5" fmla="*/ 2 h 8"/>
                <a:gd name="T6" fmla="*/ 2 w 10"/>
                <a:gd name="T7" fmla="*/ 4 h 8"/>
                <a:gd name="T8" fmla="*/ 0 w 10"/>
                <a:gd name="T9" fmla="*/ 5 h 8"/>
                <a:gd name="T10" fmla="*/ 0 w 10"/>
                <a:gd name="T11" fmla="*/ 7 h 8"/>
                <a:gd name="T12" fmla="*/ 2 w 10"/>
                <a:gd name="T13" fmla="*/ 8 h 8"/>
                <a:gd name="T14" fmla="*/ 4 w 10"/>
                <a:gd name="T15" fmla="*/ 8 h 8"/>
                <a:gd name="T16" fmla="*/ 7 w 10"/>
                <a:gd name="T17" fmla="*/ 8 h 8"/>
                <a:gd name="T18" fmla="*/ 9 w 10"/>
                <a:gd name="T19" fmla="*/ 8 h 8"/>
                <a:gd name="T20" fmla="*/ 10 w 10"/>
                <a:gd name="T21" fmla="*/ 5 h 8"/>
                <a:gd name="T22" fmla="*/ 10 w 10"/>
                <a:gd name="T23" fmla="*/ 4 h 8"/>
                <a:gd name="T24" fmla="*/ 9 w 10"/>
                <a:gd name="T25" fmla="*/ 2 h 8"/>
                <a:gd name="T26" fmla="*/ 7 w 10"/>
                <a:gd name="T27" fmla="*/ 2 h 8"/>
                <a:gd name="T28" fmla="*/ 7 w 10"/>
                <a:gd name="T29" fmla="*/ 1 h 8"/>
                <a:gd name="T30" fmla="*/ 6 w 10"/>
                <a:gd name="T31" fmla="*/ 1 h 8"/>
                <a:gd name="T32" fmla="*/ 6 w 10"/>
                <a:gd name="T33" fmla="*/ 1 h 8"/>
                <a:gd name="T34" fmla="*/ 6 w 10"/>
                <a:gd name="T35" fmla="*/ 0 h 8"/>
                <a:gd name="T36" fmla="*/ 4 w 10"/>
                <a:gd name="T37" fmla="*/ 0 h 8"/>
                <a:gd name="T38" fmla="*/ 2 w 10"/>
                <a:gd name="T39" fmla="*/ 1 h 8"/>
                <a:gd name="T40" fmla="*/ 2 w 10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8">
                  <a:moveTo>
                    <a:pt x="2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34" name="Freeform 306"/>
            <p:cNvSpPr/>
            <p:nvPr/>
          </p:nvSpPr>
          <p:spPr bwMode="auto">
            <a:xfrm>
              <a:off x="5212" y="1675"/>
              <a:ext cx="8" cy="7"/>
            </a:xfrm>
            <a:custGeom>
              <a:avLst/>
              <a:gdLst>
                <a:gd name="T0" fmla="*/ 4 w 15"/>
                <a:gd name="T1" fmla="*/ 14 h 14"/>
                <a:gd name="T2" fmla="*/ 1 w 15"/>
                <a:gd name="T3" fmla="*/ 10 h 14"/>
                <a:gd name="T4" fmla="*/ 0 w 15"/>
                <a:gd name="T5" fmla="*/ 6 h 14"/>
                <a:gd name="T6" fmla="*/ 0 w 15"/>
                <a:gd name="T7" fmla="*/ 3 h 14"/>
                <a:gd name="T8" fmla="*/ 2 w 15"/>
                <a:gd name="T9" fmla="*/ 0 h 14"/>
                <a:gd name="T10" fmla="*/ 5 w 15"/>
                <a:gd name="T11" fmla="*/ 0 h 14"/>
                <a:gd name="T12" fmla="*/ 9 w 15"/>
                <a:gd name="T13" fmla="*/ 1 h 14"/>
                <a:gd name="T14" fmla="*/ 12 w 15"/>
                <a:gd name="T15" fmla="*/ 4 h 14"/>
                <a:gd name="T16" fmla="*/ 14 w 15"/>
                <a:gd name="T17" fmla="*/ 6 h 14"/>
                <a:gd name="T18" fmla="*/ 15 w 15"/>
                <a:gd name="T19" fmla="*/ 8 h 14"/>
                <a:gd name="T20" fmla="*/ 14 w 15"/>
                <a:gd name="T21" fmla="*/ 10 h 14"/>
                <a:gd name="T22" fmla="*/ 11 w 15"/>
                <a:gd name="T23" fmla="*/ 11 h 14"/>
                <a:gd name="T24" fmla="*/ 7 w 15"/>
                <a:gd name="T25" fmla="*/ 13 h 14"/>
                <a:gd name="T26" fmla="*/ 7 w 15"/>
                <a:gd name="T27" fmla="*/ 14 h 14"/>
                <a:gd name="T28" fmla="*/ 5 w 15"/>
                <a:gd name="T29" fmla="*/ 14 h 14"/>
                <a:gd name="T30" fmla="*/ 5 w 15"/>
                <a:gd name="T31" fmla="*/ 14 h 14"/>
                <a:gd name="T32" fmla="*/ 4 w 15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4">
                  <a:moveTo>
                    <a:pt x="4" y="14"/>
                  </a:moveTo>
                  <a:lnTo>
                    <a:pt x="1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1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4" y="10"/>
                  </a:lnTo>
                  <a:lnTo>
                    <a:pt x="11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35" name="Freeform 307"/>
            <p:cNvSpPr/>
            <p:nvPr/>
          </p:nvSpPr>
          <p:spPr bwMode="auto">
            <a:xfrm>
              <a:off x="5229" y="1649"/>
              <a:ext cx="15" cy="8"/>
            </a:xfrm>
            <a:custGeom>
              <a:avLst/>
              <a:gdLst>
                <a:gd name="T0" fmla="*/ 31 w 31"/>
                <a:gd name="T1" fmla="*/ 5 h 17"/>
                <a:gd name="T2" fmla="*/ 31 w 31"/>
                <a:gd name="T3" fmla="*/ 7 h 17"/>
                <a:gd name="T4" fmla="*/ 31 w 31"/>
                <a:gd name="T5" fmla="*/ 8 h 17"/>
                <a:gd name="T6" fmla="*/ 31 w 31"/>
                <a:gd name="T7" fmla="*/ 10 h 17"/>
                <a:gd name="T8" fmla="*/ 31 w 31"/>
                <a:gd name="T9" fmla="*/ 10 h 17"/>
                <a:gd name="T10" fmla="*/ 31 w 31"/>
                <a:gd name="T11" fmla="*/ 12 h 17"/>
                <a:gd name="T12" fmla="*/ 29 w 31"/>
                <a:gd name="T13" fmla="*/ 14 h 17"/>
                <a:gd name="T14" fmla="*/ 26 w 31"/>
                <a:gd name="T15" fmla="*/ 15 h 17"/>
                <a:gd name="T16" fmla="*/ 20 w 31"/>
                <a:gd name="T17" fmla="*/ 17 h 17"/>
                <a:gd name="T18" fmla="*/ 14 w 31"/>
                <a:gd name="T19" fmla="*/ 15 h 17"/>
                <a:gd name="T20" fmla="*/ 9 w 31"/>
                <a:gd name="T21" fmla="*/ 14 h 17"/>
                <a:gd name="T22" fmla="*/ 3 w 31"/>
                <a:gd name="T23" fmla="*/ 11 h 17"/>
                <a:gd name="T24" fmla="*/ 0 w 31"/>
                <a:gd name="T25" fmla="*/ 7 h 17"/>
                <a:gd name="T26" fmla="*/ 2 w 31"/>
                <a:gd name="T27" fmla="*/ 4 h 17"/>
                <a:gd name="T28" fmla="*/ 3 w 31"/>
                <a:gd name="T29" fmla="*/ 3 h 17"/>
                <a:gd name="T30" fmla="*/ 5 w 31"/>
                <a:gd name="T31" fmla="*/ 1 h 17"/>
                <a:gd name="T32" fmla="*/ 5 w 31"/>
                <a:gd name="T33" fmla="*/ 1 h 17"/>
                <a:gd name="T34" fmla="*/ 10 w 31"/>
                <a:gd name="T35" fmla="*/ 0 h 17"/>
                <a:gd name="T36" fmla="*/ 19 w 31"/>
                <a:gd name="T37" fmla="*/ 0 h 17"/>
                <a:gd name="T38" fmla="*/ 27 w 31"/>
                <a:gd name="T39" fmla="*/ 1 h 17"/>
                <a:gd name="T40" fmla="*/ 31 w 31"/>
                <a:gd name="T4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17">
                  <a:moveTo>
                    <a:pt x="31" y="5"/>
                  </a:moveTo>
                  <a:lnTo>
                    <a:pt x="31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29" y="14"/>
                  </a:lnTo>
                  <a:lnTo>
                    <a:pt x="26" y="15"/>
                  </a:lnTo>
                  <a:lnTo>
                    <a:pt x="20" y="17"/>
                  </a:lnTo>
                  <a:lnTo>
                    <a:pt x="14" y="15"/>
                  </a:lnTo>
                  <a:lnTo>
                    <a:pt x="9" y="14"/>
                  </a:lnTo>
                  <a:lnTo>
                    <a:pt x="3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7" y="1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36" name="Freeform 308"/>
            <p:cNvSpPr/>
            <p:nvPr/>
          </p:nvSpPr>
          <p:spPr bwMode="auto">
            <a:xfrm>
              <a:off x="5235" y="1690"/>
              <a:ext cx="18" cy="9"/>
            </a:xfrm>
            <a:custGeom>
              <a:avLst/>
              <a:gdLst>
                <a:gd name="T0" fmla="*/ 28 w 35"/>
                <a:gd name="T1" fmla="*/ 4 h 18"/>
                <a:gd name="T2" fmla="*/ 31 w 35"/>
                <a:gd name="T3" fmla="*/ 5 h 18"/>
                <a:gd name="T4" fmla="*/ 34 w 35"/>
                <a:gd name="T5" fmla="*/ 8 h 18"/>
                <a:gd name="T6" fmla="*/ 35 w 35"/>
                <a:gd name="T7" fmla="*/ 11 h 18"/>
                <a:gd name="T8" fmla="*/ 34 w 35"/>
                <a:gd name="T9" fmla="*/ 14 h 18"/>
                <a:gd name="T10" fmla="*/ 31 w 35"/>
                <a:gd name="T11" fmla="*/ 16 h 18"/>
                <a:gd name="T12" fmla="*/ 24 w 35"/>
                <a:gd name="T13" fmla="*/ 18 h 18"/>
                <a:gd name="T14" fmla="*/ 16 w 35"/>
                <a:gd name="T15" fmla="*/ 18 h 18"/>
                <a:gd name="T16" fmla="*/ 6 w 35"/>
                <a:gd name="T17" fmla="*/ 15 h 18"/>
                <a:gd name="T18" fmla="*/ 0 w 35"/>
                <a:gd name="T19" fmla="*/ 9 h 18"/>
                <a:gd name="T20" fmla="*/ 1 w 35"/>
                <a:gd name="T21" fmla="*/ 5 h 18"/>
                <a:gd name="T22" fmla="*/ 7 w 35"/>
                <a:gd name="T23" fmla="*/ 1 h 18"/>
                <a:gd name="T24" fmla="*/ 13 w 35"/>
                <a:gd name="T25" fmla="*/ 0 h 18"/>
                <a:gd name="T26" fmla="*/ 14 w 35"/>
                <a:gd name="T27" fmla="*/ 0 h 18"/>
                <a:gd name="T28" fmla="*/ 17 w 35"/>
                <a:gd name="T29" fmla="*/ 0 h 18"/>
                <a:gd name="T30" fmla="*/ 23 w 35"/>
                <a:gd name="T31" fmla="*/ 1 h 18"/>
                <a:gd name="T32" fmla="*/ 28 w 35"/>
                <a:gd name="T3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8">
                  <a:moveTo>
                    <a:pt x="28" y="4"/>
                  </a:moveTo>
                  <a:lnTo>
                    <a:pt x="31" y="5"/>
                  </a:lnTo>
                  <a:lnTo>
                    <a:pt x="34" y="8"/>
                  </a:lnTo>
                  <a:lnTo>
                    <a:pt x="35" y="11"/>
                  </a:lnTo>
                  <a:lnTo>
                    <a:pt x="34" y="14"/>
                  </a:lnTo>
                  <a:lnTo>
                    <a:pt x="31" y="16"/>
                  </a:lnTo>
                  <a:lnTo>
                    <a:pt x="24" y="18"/>
                  </a:lnTo>
                  <a:lnTo>
                    <a:pt x="16" y="18"/>
                  </a:lnTo>
                  <a:lnTo>
                    <a:pt x="6" y="15"/>
                  </a:lnTo>
                  <a:lnTo>
                    <a:pt x="0" y="9"/>
                  </a:lnTo>
                  <a:lnTo>
                    <a:pt x="1" y="5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37" name="Freeform 309"/>
            <p:cNvSpPr/>
            <p:nvPr/>
          </p:nvSpPr>
          <p:spPr bwMode="auto">
            <a:xfrm>
              <a:off x="5153" y="3381"/>
              <a:ext cx="64" cy="348"/>
            </a:xfrm>
            <a:custGeom>
              <a:avLst/>
              <a:gdLst>
                <a:gd name="T0" fmla="*/ 28 w 128"/>
                <a:gd name="T1" fmla="*/ 697 h 697"/>
                <a:gd name="T2" fmla="*/ 33 w 128"/>
                <a:gd name="T3" fmla="*/ 694 h 697"/>
                <a:gd name="T4" fmla="*/ 44 w 128"/>
                <a:gd name="T5" fmla="*/ 686 h 697"/>
                <a:gd name="T6" fmla="*/ 59 w 128"/>
                <a:gd name="T7" fmla="*/ 672 h 697"/>
                <a:gd name="T8" fmla="*/ 79 w 128"/>
                <a:gd name="T9" fmla="*/ 652 h 697"/>
                <a:gd name="T10" fmla="*/ 97 w 128"/>
                <a:gd name="T11" fmla="*/ 628 h 697"/>
                <a:gd name="T12" fmla="*/ 113 w 128"/>
                <a:gd name="T13" fmla="*/ 598 h 697"/>
                <a:gd name="T14" fmla="*/ 124 w 128"/>
                <a:gd name="T15" fmla="*/ 566 h 697"/>
                <a:gd name="T16" fmla="*/ 128 w 128"/>
                <a:gd name="T17" fmla="*/ 528 h 697"/>
                <a:gd name="T18" fmla="*/ 127 w 128"/>
                <a:gd name="T19" fmla="*/ 484 h 697"/>
                <a:gd name="T20" fmla="*/ 121 w 128"/>
                <a:gd name="T21" fmla="*/ 446 h 697"/>
                <a:gd name="T22" fmla="*/ 114 w 128"/>
                <a:gd name="T23" fmla="*/ 412 h 697"/>
                <a:gd name="T24" fmla="*/ 104 w 128"/>
                <a:gd name="T25" fmla="*/ 385 h 697"/>
                <a:gd name="T26" fmla="*/ 92 w 128"/>
                <a:gd name="T27" fmla="*/ 361 h 697"/>
                <a:gd name="T28" fmla="*/ 79 w 128"/>
                <a:gd name="T29" fmla="*/ 340 h 697"/>
                <a:gd name="T30" fmla="*/ 66 w 128"/>
                <a:gd name="T31" fmla="*/ 322 h 697"/>
                <a:gd name="T32" fmla="*/ 54 w 128"/>
                <a:gd name="T33" fmla="*/ 306 h 697"/>
                <a:gd name="T34" fmla="*/ 35 w 128"/>
                <a:gd name="T35" fmla="*/ 271 h 697"/>
                <a:gd name="T36" fmla="*/ 26 w 128"/>
                <a:gd name="T37" fmla="*/ 230 h 697"/>
                <a:gd name="T38" fmla="*/ 21 w 128"/>
                <a:gd name="T39" fmla="*/ 185 h 697"/>
                <a:gd name="T40" fmla="*/ 21 w 128"/>
                <a:gd name="T41" fmla="*/ 139 h 697"/>
                <a:gd name="T42" fmla="*/ 24 w 128"/>
                <a:gd name="T43" fmla="*/ 117 h 697"/>
                <a:gd name="T44" fmla="*/ 30 w 128"/>
                <a:gd name="T45" fmla="*/ 96 h 697"/>
                <a:gd name="T46" fmla="*/ 40 w 128"/>
                <a:gd name="T47" fmla="*/ 76 h 697"/>
                <a:gd name="T48" fmla="*/ 51 w 128"/>
                <a:gd name="T49" fmla="*/ 60 h 697"/>
                <a:gd name="T50" fmla="*/ 61 w 128"/>
                <a:gd name="T51" fmla="*/ 45 h 697"/>
                <a:gd name="T52" fmla="*/ 71 w 128"/>
                <a:gd name="T53" fmla="*/ 36 h 697"/>
                <a:gd name="T54" fmla="*/ 76 w 128"/>
                <a:gd name="T55" fmla="*/ 29 h 697"/>
                <a:gd name="T56" fmla="*/ 79 w 128"/>
                <a:gd name="T57" fmla="*/ 26 h 697"/>
                <a:gd name="T58" fmla="*/ 74 w 128"/>
                <a:gd name="T59" fmla="*/ 0 h 697"/>
                <a:gd name="T60" fmla="*/ 59 w 128"/>
                <a:gd name="T61" fmla="*/ 13 h 697"/>
                <a:gd name="T62" fmla="*/ 45 w 128"/>
                <a:gd name="T63" fmla="*/ 29 h 697"/>
                <a:gd name="T64" fmla="*/ 33 w 128"/>
                <a:gd name="T65" fmla="*/ 47 h 697"/>
                <a:gd name="T66" fmla="*/ 23 w 128"/>
                <a:gd name="T67" fmla="*/ 67 h 697"/>
                <a:gd name="T68" fmla="*/ 13 w 128"/>
                <a:gd name="T69" fmla="*/ 86 h 697"/>
                <a:gd name="T70" fmla="*/ 6 w 128"/>
                <a:gd name="T71" fmla="*/ 108 h 697"/>
                <a:gd name="T72" fmla="*/ 2 w 128"/>
                <a:gd name="T73" fmla="*/ 126 h 697"/>
                <a:gd name="T74" fmla="*/ 0 w 128"/>
                <a:gd name="T75" fmla="*/ 143 h 697"/>
                <a:gd name="T76" fmla="*/ 0 w 128"/>
                <a:gd name="T77" fmla="*/ 168 h 697"/>
                <a:gd name="T78" fmla="*/ 0 w 128"/>
                <a:gd name="T79" fmla="*/ 191 h 697"/>
                <a:gd name="T80" fmla="*/ 0 w 128"/>
                <a:gd name="T81" fmla="*/ 215 h 697"/>
                <a:gd name="T82" fmla="*/ 3 w 128"/>
                <a:gd name="T83" fmla="*/ 239 h 697"/>
                <a:gd name="T84" fmla="*/ 9 w 128"/>
                <a:gd name="T85" fmla="*/ 263 h 697"/>
                <a:gd name="T86" fmla="*/ 17 w 128"/>
                <a:gd name="T87" fmla="*/ 288 h 697"/>
                <a:gd name="T88" fmla="*/ 31 w 128"/>
                <a:gd name="T89" fmla="*/ 316 h 697"/>
                <a:gd name="T90" fmla="*/ 50 w 128"/>
                <a:gd name="T91" fmla="*/ 346 h 697"/>
                <a:gd name="T92" fmla="*/ 62 w 128"/>
                <a:gd name="T93" fmla="*/ 366 h 697"/>
                <a:gd name="T94" fmla="*/ 74 w 128"/>
                <a:gd name="T95" fmla="*/ 387 h 697"/>
                <a:gd name="T96" fmla="*/ 83 w 128"/>
                <a:gd name="T97" fmla="*/ 408 h 697"/>
                <a:gd name="T98" fmla="*/ 90 w 128"/>
                <a:gd name="T99" fmla="*/ 429 h 697"/>
                <a:gd name="T100" fmla="*/ 96 w 128"/>
                <a:gd name="T101" fmla="*/ 452 h 697"/>
                <a:gd name="T102" fmla="*/ 100 w 128"/>
                <a:gd name="T103" fmla="*/ 476 h 697"/>
                <a:gd name="T104" fmla="*/ 102 w 128"/>
                <a:gd name="T105" fmla="*/ 502 h 697"/>
                <a:gd name="T106" fmla="*/ 103 w 128"/>
                <a:gd name="T107" fmla="*/ 531 h 697"/>
                <a:gd name="T108" fmla="*/ 100 w 128"/>
                <a:gd name="T109" fmla="*/ 560 h 697"/>
                <a:gd name="T110" fmla="*/ 93 w 128"/>
                <a:gd name="T111" fmla="*/ 587 h 697"/>
                <a:gd name="T112" fmla="*/ 82 w 128"/>
                <a:gd name="T113" fmla="*/ 612 h 697"/>
                <a:gd name="T114" fmla="*/ 69 w 128"/>
                <a:gd name="T115" fmla="*/ 635 h 697"/>
                <a:gd name="T116" fmla="*/ 55 w 128"/>
                <a:gd name="T117" fmla="*/ 653 h 697"/>
                <a:gd name="T118" fmla="*/ 43 w 128"/>
                <a:gd name="T119" fmla="*/ 666 h 697"/>
                <a:gd name="T120" fmla="*/ 33 w 128"/>
                <a:gd name="T121" fmla="*/ 674 h 697"/>
                <a:gd name="T122" fmla="*/ 26 w 128"/>
                <a:gd name="T123" fmla="*/ 677 h 697"/>
                <a:gd name="T124" fmla="*/ 28 w 128"/>
                <a:gd name="T125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" h="697">
                  <a:moveTo>
                    <a:pt x="28" y="697"/>
                  </a:moveTo>
                  <a:lnTo>
                    <a:pt x="33" y="694"/>
                  </a:lnTo>
                  <a:lnTo>
                    <a:pt x="44" y="686"/>
                  </a:lnTo>
                  <a:lnTo>
                    <a:pt x="59" y="672"/>
                  </a:lnTo>
                  <a:lnTo>
                    <a:pt x="79" y="652"/>
                  </a:lnTo>
                  <a:lnTo>
                    <a:pt x="97" y="628"/>
                  </a:lnTo>
                  <a:lnTo>
                    <a:pt x="113" y="598"/>
                  </a:lnTo>
                  <a:lnTo>
                    <a:pt x="124" y="566"/>
                  </a:lnTo>
                  <a:lnTo>
                    <a:pt x="128" y="528"/>
                  </a:lnTo>
                  <a:lnTo>
                    <a:pt x="127" y="484"/>
                  </a:lnTo>
                  <a:lnTo>
                    <a:pt x="121" y="446"/>
                  </a:lnTo>
                  <a:lnTo>
                    <a:pt x="114" y="412"/>
                  </a:lnTo>
                  <a:lnTo>
                    <a:pt x="104" y="385"/>
                  </a:lnTo>
                  <a:lnTo>
                    <a:pt x="92" y="361"/>
                  </a:lnTo>
                  <a:lnTo>
                    <a:pt x="79" y="340"/>
                  </a:lnTo>
                  <a:lnTo>
                    <a:pt x="66" y="322"/>
                  </a:lnTo>
                  <a:lnTo>
                    <a:pt x="54" y="306"/>
                  </a:lnTo>
                  <a:lnTo>
                    <a:pt x="35" y="271"/>
                  </a:lnTo>
                  <a:lnTo>
                    <a:pt x="26" y="230"/>
                  </a:lnTo>
                  <a:lnTo>
                    <a:pt x="21" y="185"/>
                  </a:lnTo>
                  <a:lnTo>
                    <a:pt x="21" y="139"/>
                  </a:lnTo>
                  <a:lnTo>
                    <a:pt x="24" y="117"/>
                  </a:lnTo>
                  <a:lnTo>
                    <a:pt x="30" y="96"/>
                  </a:lnTo>
                  <a:lnTo>
                    <a:pt x="40" y="76"/>
                  </a:lnTo>
                  <a:lnTo>
                    <a:pt x="51" y="60"/>
                  </a:lnTo>
                  <a:lnTo>
                    <a:pt x="61" y="45"/>
                  </a:lnTo>
                  <a:lnTo>
                    <a:pt x="71" y="36"/>
                  </a:lnTo>
                  <a:lnTo>
                    <a:pt x="76" y="29"/>
                  </a:lnTo>
                  <a:lnTo>
                    <a:pt x="79" y="26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5" y="29"/>
                  </a:lnTo>
                  <a:lnTo>
                    <a:pt x="33" y="47"/>
                  </a:lnTo>
                  <a:lnTo>
                    <a:pt x="23" y="67"/>
                  </a:lnTo>
                  <a:lnTo>
                    <a:pt x="13" y="86"/>
                  </a:lnTo>
                  <a:lnTo>
                    <a:pt x="6" y="108"/>
                  </a:lnTo>
                  <a:lnTo>
                    <a:pt x="2" y="126"/>
                  </a:lnTo>
                  <a:lnTo>
                    <a:pt x="0" y="143"/>
                  </a:lnTo>
                  <a:lnTo>
                    <a:pt x="0" y="168"/>
                  </a:lnTo>
                  <a:lnTo>
                    <a:pt x="0" y="191"/>
                  </a:lnTo>
                  <a:lnTo>
                    <a:pt x="0" y="215"/>
                  </a:lnTo>
                  <a:lnTo>
                    <a:pt x="3" y="239"/>
                  </a:lnTo>
                  <a:lnTo>
                    <a:pt x="9" y="263"/>
                  </a:lnTo>
                  <a:lnTo>
                    <a:pt x="17" y="288"/>
                  </a:lnTo>
                  <a:lnTo>
                    <a:pt x="31" y="316"/>
                  </a:lnTo>
                  <a:lnTo>
                    <a:pt x="50" y="346"/>
                  </a:lnTo>
                  <a:lnTo>
                    <a:pt x="62" y="366"/>
                  </a:lnTo>
                  <a:lnTo>
                    <a:pt x="74" y="387"/>
                  </a:lnTo>
                  <a:lnTo>
                    <a:pt x="83" y="408"/>
                  </a:lnTo>
                  <a:lnTo>
                    <a:pt x="90" y="429"/>
                  </a:lnTo>
                  <a:lnTo>
                    <a:pt x="96" y="452"/>
                  </a:lnTo>
                  <a:lnTo>
                    <a:pt x="100" y="476"/>
                  </a:lnTo>
                  <a:lnTo>
                    <a:pt x="102" y="502"/>
                  </a:lnTo>
                  <a:lnTo>
                    <a:pt x="103" y="531"/>
                  </a:lnTo>
                  <a:lnTo>
                    <a:pt x="100" y="560"/>
                  </a:lnTo>
                  <a:lnTo>
                    <a:pt x="93" y="587"/>
                  </a:lnTo>
                  <a:lnTo>
                    <a:pt x="82" y="612"/>
                  </a:lnTo>
                  <a:lnTo>
                    <a:pt x="69" y="635"/>
                  </a:lnTo>
                  <a:lnTo>
                    <a:pt x="55" y="653"/>
                  </a:lnTo>
                  <a:lnTo>
                    <a:pt x="43" y="666"/>
                  </a:lnTo>
                  <a:lnTo>
                    <a:pt x="33" y="674"/>
                  </a:lnTo>
                  <a:lnTo>
                    <a:pt x="26" y="677"/>
                  </a:lnTo>
                  <a:lnTo>
                    <a:pt x="28" y="6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38" name="Freeform 310"/>
            <p:cNvSpPr/>
            <p:nvPr/>
          </p:nvSpPr>
          <p:spPr bwMode="auto">
            <a:xfrm>
              <a:off x="5113" y="2904"/>
              <a:ext cx="102" cy="618"/>
            </a:xfrm>
            <a:custGeom>
              <a:avLst/>
              <a:gdLst>
                <a:gd name="T0" fmla="*/ 120 w 203"/>
                <a:gd name="T1" fmla="*/ 1216 h 1237"/>
                <a:gd name="T2" fmla="*/ 129 w 203"/>
                <a:gd name="T3" fmla="*/ 1237 h 1237"/>
                <a:gd name="T4" fmla="*/ 141 w 203"/>
                <a:gd name="T5" fmla="*/ 1220 h 1237"/>
                <a:gd name="T6" fmla="*/ 155 w 203"/>
                <a:gd name="T7" fmla="*/ 1197 h 1237"/>
                <a:gd name="T8" fmla="*/ 168 w 203"/>
                <a:gd name="T9" fmla="*/ 1172 h 1237"/>
                <a:gd name="T10" fmla="*/ 179 w 203"/>
                <a:gd name="T11" fmla="*/ 1147 h 1237"/>
                <a:gd name="T12" fmla="*/ 189 w 203"/>
                <a:gd name="T13" fmla="*/ 1121 h 1237"/>
                <a:gd name="T14" fmla="*/ 196 w 203"/>
                <a:gd name="T15" fmla="*/ 1097 h 1237"/>
                <a:gd name="T16" fmla="*/ 202 w 203"/>
                <a:gd name="T17" fmla="*/ 1076 h 1237"/>
                <a:gd name="T18" fmla="*/ 203 w 203"/>
                <a:gd name="T19" fmla="*/ 1061 h 1237"/>
                <a:gd name="T20" fmla="*/ 196 w 203"/>
                <a:gd name="T21" fmla="*/ 967 h 1237"/>
                <a:gd name="T22" fmla="*/ 176 w 203"/>
                <a:gd name="T23" fmla="*/ 881 h 1237"/>
                <a:gd name="T24" fmla="*/ 147 w 203"/>
                <a:gd name="T25" fmla="*/ 798 h 1237"/>
                <a:gd name="T26" fmla="*/ 113 w 203"/>
                <a:gd name="T27" fmla="*/ 716 h 1237"/>
                <a:gd name="T28" fmla="*/ 79 w 203"/>
                <a:gd name="T29" fmla="*/ 630 h 1237"/>
                <a:gd name="T30" fmla="*/ 50 w 203"/>
                <a:gd name="T31" fmla="*/ 537 h 1237"/>
                <a:gd name="T32" fmla="*/ 29 w 203"/>
                <a:gd name="T33" fmla="*/ 432 h 1237"/>
                <a:gd name="T34" fmla="*/ 20 w 203"/>
                <a:gd name="T35" fmla="*/ 310 h 1237"/>
                <a:gd name="T36" fmla="*/ 23 w 203"/>
                <a:gd name="T37" fmla="*/ 268 h 1237"/>
                <a:gd name="T38" fmla="*/ 31 w 203"/>
                <a:gd name="T39" fmla="*/ 221 h 1237"/>
                <a:gd name="T40" fmla="*/ 44 w 203"/>
                <a:gd name="T41" fmla="*/ 176 h 1237"/>
                <a:gd name="T42" fmla="*/ 58 w 203"/>
                <a:gd name="T43" fmla="*/ 133 h 1237"/>
                <a:gd name="T44" fmla="*/ 71 w 203"/>
                <a:gd name="T45" fmla="*/ 94 h 1237"/>
                <a:gd name="T46" fmla="*/ 84 w 203"/>
                <a:gd name="T47" fmla="*/ 63 h 1237"/>
                <a:gd name="T48" fmla="*/ 92 w 203"/>
                <a:gd name="T49" fmla="*/ 44 h 1237"/>
                <a:gd name="T50" fmla="*/ 95 w 203"/>
                <a:gd name="T51" fmla="*/ 37 h 1237"/>
                <a:gd name="T52" fmla="*/ 91 w 203"/>
                <a:gd name="T53" fmla="*/ 0 h 1237"/>
                <a:gd name="T54" fmla="*/ 86 w 203"/>
                <a:gd name="T55" fmla="*/ 7 h 1237"/>
                <a:gd name="T56" fmla="*/ 76 w 203"/>
                <a:gd name="T57" fmla="*/ 30 h 1237"/>
                <a:gd name="T58" fmla="*/ 62 w 203"/>
                <a:gd name="T59" fmla="*/ 62 h 1237"/>
                <a:gd name="T60" fmla="*/ 45 w 203"/>
                <a:gd name="T61" fmla="*/ 104 h 1237"/>
                <a:gd name="T62" fmla="*/ 29 w 203"/>
                <a:gd name="T63" fmla="*/ 152 h 1237"/>
                <a:gd name="T64" fmla="*/ 15 w 203"/>
                <a:gd name="T65" fmla="*/ 204 h 1237"/>
                <a:gd name="T66" fmla="*/ 5 w 203"/>
                <a:gd name="T67" fmla="*/ 258 h 1237"/>
                <a:gd name="T68" fmla="*/ 0 w 203"/>
                <a:gd name="T69" fmla="*/ 310 h 1237"/>
                <a:gd name="T70" fmla="*/ 7 w 203"/>
                <a:gd name="T71" fmla="*/ 427 h 1237"/>
                <a:gd name="T72" fmla="*/ 29 w 203"/>
                <a:gd name="T73" fmla="*/ 536 h 1237"/>
                <a:gd name="T74" fmla="*/ 57 w 203"/>
                <a:gd name="T75" fmla="*/ 637 h 1237"/>
                <a:gd name="T76" fmla="*/ 89 w 203"/>
                <a:gd name="T77" fmla="*/ 731 h 1237"/>
                <a:gd name="T78" fmla="*/ 120 w 203"/>
                <a:gd name="T79" fmla="*/ 819 h 1237"/>
                <a:gd name="T80" fmla="*/ 148 w 203"/>
                <a:gd name="T81" fmla="*/ 901 h 1237"/>
                <a:gd name="T82" fmla="*/ 169 w 203"/>
                <a:gd name="T83" fmla="*/ 980 h 1237"/>
                <a:gd name="T84" fmla="*/ 176 w 203"/>
                <a:gd name="T85" fmla="*/ 1055 h 1237"/>
                <a:gd name="T86" fmla="*/ 175 w 203"/>
                <a:gd name="T87" fmla="*/ 1065 h 1237"/>
                <a:gd name="T88" fmla="*/ 172 w 203"/>
                <a:gd name="T89" fmla="*/ 1080 h 1237"/>
                <a:gd name="T90" fmla="*/ 168 w 203"/>
                <a:gd name="T91" fmla="*/ 1099 h 1237"/>
                <a:gd name="T92" fmla="*/ 161 w 203"/>
                <a:gd name="T93" fmla="*/ 1120 h 1237"/>
                <a:gd name="T94" fmla="*/ 154 w 203"/>
                <a:gd name="T95" fmla="*/ 1144 h 1237"/>
                <a:gd name="T96" fmla="*/ 144 w 203"/>
                <a:gd name="T97" fmla="*/ 1169 h 1237"/>
                <a:gd name="T98" fmla="*/ 133 w 203"/>
                <a:gd name="T99" fmla="*/ 1193 h 1237"/>
                <a:gd name="T100" fmla="*/ 120 w 203"/>
                <a:gd name="T101" fmla="*/ 1216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3" h="1237">
                  <a:moveTo>
                    <a:pt x="120" y="1216"/>
                  </a:moveTo>
                  <a:lnTo>
                    <a:pt x="129" y="1237"/>
                  </a:lnTo>
                  <a:lnTo>
                    <a:pt x="141" y="1220"/>
                  </a:lnTo>
                  <a:lnTo>
                    <a:pt x="155" y="1197"/>
                  </a:lnTo>
                  <a:lnTo>
                    <a:pt x="168" y="1172"/>
                  </a:lnTo>
                  <a:lnTo>
                    <a:pt x="179" y="1147"/>
                  </a:lnTo>
                  <a:lnTo>
                    <a:pt x="189" y="1121"/>
                  </a:lnTo>
                  <a:lnTo>
                    <a:pt x="196" y="1097"/>
                  </a:lnTo>
                  <a:lnTo>
                    <a:pt x="202" y="1076"/>
                  </a:lnTo>
                  <a:lnTo>
                    <a:pt x="203" y="1061"/>
                  </a:lnTo>
                  <a:lnTo>
                    <a:pt x="196" y="967"/>
                  </a:lnTo>
                  <a:lnTo>
                    <a:pt x="176" y="881"/>
                  </a:lnTo>
                  <a:lnTo>
                    <a:pt x="147" y="798"/>
                  </a:lnTo>
                  <a:lnTo>
                    <a:pt x="113" y="716"/>
                  </a:lnTo>
                  <a:lnTo>
                    <a:pt x="79" y="630"/>
                  </a:lnTo>
                  <a:lnTo>
                    <a:pt x="50" y="537"/>
                  </a:lnTo>
                  <a:lnTo>
                    <a:pt x="29" y="432"/>
                  </a:lnTo>
                  <a:lnTo>
                    <a:pt x="20" y="310"/>
                  </a:lnTo>
                  <a:lnTo>
                    <a:pt x="23" y="268"/>
                  </a:lnTo>
                  <a:lnTo>
                    <a:pt x="31" y="221"/>
                  </a:lnTo>
                  <a:lnTo>
                    <a:pt x="44" y="176"/>
                  </a:lnTo>
                  <a:lnTo>
                    <a:pt x="58" y="133"/>
                  </a:lnTo>
                  <a:lnTo>
                    <a:pt x="71" y="94"/>
                  </a:lnTo>
                  <a:lnTo>
                    <a:pt x="84" y="63"/>
                  </a:lnTo>
                  <a:lnTo>
                    <a:pt x="92" y="44"/>
                  </a:lnTo>
                  <a:lnTo>
                    <a:pt x="95" y="37"/>
                  </a:lnTo>
                  <a:lnTo>
                    <a:pt x="91" y="0"/>
                  </a:lnTo>
                  <a:lnTo>
                    <a:pt x="86" y="7"/>
                  </a:lnTo>
                  <a:lnTo>
                    <a:pt x="76" y="30"/>
                  </a:lnTo>
                  <a:lnTo>
                    <a:pt x="62" y="62"/>
                  </a:lnTo>
                  <a:lnTo>
                    <a:pt x="45" y="104"/>
                  </a:lnTo>
                  <a:lnTo>
                    <a:pt x="29" y="152"/>
                  </a:lnTo>
                  <a:lnTo>
                    <a:pt x="15" y="204"/>
                  </a:lnTo>
                  <a:lnTo>
                    <a:pt x="5" y="258"/>
                  </a:lnTo>
                  <a:lnTo>
                    <a:pt x="0" y="310"/>
                  </a:lnTo>
                  <a:lnTo>
                    <a:pt x="7" y="427"/>
                  </a:lnTo>
                  <a:lnTo>
                    <a:pt x="29" y="536"/>
                  </a:lnTo>
                  <a:lnTo>
                    <a:pt x="57" y="637"/>
                  </a:lnTo>
                  <a:lnTo>
                    <a:pt x="89" y="731"/>
                  </a:lnTo>
                  <a:lnTo>
                    <a:pt x="120" y="819"/>
                  </a:lnTo>
                  <a:lnTo>
                    <a:pt x="148" y="901"/>
                  </a:lnTo>
                  <a:lnTo>
                    <a:pt x="169" y="980"/>
                  </a:lnTo>
                  <a:lnTo>
                    <a:pt x="176" y="1055"/>
                  </a:lnTo>
                  <a:lnTo>
                    <a:pt x="175" y="1065"/>
                  </a:lnTo>
                  <a:lnTo>
                    <a:pt x="172" y="1080"/>
                  </a:lnTo>
                  <a:lnTo>
                    <a:pt x="168" y="1099"/>
                  </a:lnTo>
                  <a:lnTo>
                    <a:pt x="161" y="1120"/>
                  </a:lnTo>
                  <a:lnTo>
                    <a:pt x="154" y="1144"/>
                  </a:lnTo>
                  <a:lnTo>
                    <a:pt x="144" y="1169"/>
                  </a:lnTo>
                  <a:lnTo>
                    <a:pt x="133" y="1193"/>
                  </a:lnTo>
                  <a:lnTo>
                    <a:pt x="120" y="1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39" name="Freeform 311"/>
            <p:cNvSpPr/>
            <p:nvPr/>
          </p:nvSpPr>
          <p:spPr bwMode="auto">
            <a:xfrm>
              <a:off x="5114" y="3529"/>
              <a:ext cx="49" cy="104"/>
            </a:xfrm>
            <a:custGeom>
              <a:avLst/>
              <a:gdLst>
                <a:gd name="T0" fmla="*/ 90 w 98"/>
                <a:gd name="T1" fmla="*/ 0 h 207"/>
                <a:gd name="T2" fmla="*/ 86 w 98"/>
                <a:gd name="T3" fmla="*/ 3 h 207"/>
                <a:gd name="T4" fmla="*/ 76 w 98"/>
                <a:gd name="T5" fmla="*/ 10 h 207"/>
                <a:gd name="T6" fmla="*/ 63 w 98"/>
                <a:gd name="T7" fmla="*/ 25 h 207"/>
                <a:gd name="T8" fmla="*/ 46 w 98"/>
                <a:gd name="T9" fmla="*/ 45 h 207"/>
                <a:gd name="T10" fmla="*/ 31 w 98"/>
                <a:gd name="T11" fmla="*/ 73 h 207"/>
                <a:gd name="T12" fmla="*/ 15 w 98"/>
                <a:gd name="T13" fmla="*/ 110 h 207"/>
                <a:gd name="T14" fmla="*/ 5 w 98"/>
                <a:gd name="T15" fmla="*/ 154 h 207"/>
                <a:gd name="T16" fmla="*/ 0 w 98"/>
                <a:gd name="T17" fmla="*/ 207 h 207"/>
                <a:gd name="T18" fmla="*/ 15 w 98"/>
                <a:gd name="T19" fmla="*/ 199 h 207"/>
                <a:gd name="T20" fmla="*/ 15 w 98"/>
                <a:gd name="T21" fmla="*/ 163 h 207"/>
                <a:gd name="T22" fmla="*/ 24 w 98"/>
                <a:gd name="T23" fmla="*/ 130 h 207"/>
                <a:gd name="T24" fmla="*/ 35 w 98"/>
                <a:gd name="T25" fmla="*/ 99 h 207"/>
                <a:gd name="T26" fmla="*/ 49 w 98"/>
                <a:gd name="T27" fmla="*/ 70 h 207"/>
                <a:gd name="T28" fmla="*/ 65 w 98"/>
                <a:gd name="T29" fmla="*/ 48 h 207"/>
                <a:gd name="T30" fmla="*/ 80 w 98"/>
                <a:gd name="T31" fmla="*/ 31 h 207"/>
                <a:gd name="T32" fmla="*/ 91 w 98"/>
                <a:gd name="T33" fmla="*/ 20 h 207"/>
                <a:gd name="T34" fmla="*/ 98 w 98"/>
                <a:gd name="T35" fmla="*/ 17 h 207"/>
                <a:gd name="T36" fmla="*/ 90 w 98"/>
                <a:gd name="T3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207">
                  <a:moveTo>
                    <a:pt x="90" y="0"/>
                  </a:moveTo>
                  <a:lnTo>
                    <a:pt x="86" y="3"/>
                  </a:lnTo>
                  <a:lnTo>
                    <a:pt x="76" y="10"/>
                  </a:lnTo>
                  <a:lnTo>
                    <a:pt x="63" y="25"/>
                  </a:lnTo>
                  <a:lnTo>
                    <a:pt x="46" y="45"/>
                  </a:lnTo>
                  <a:lnTo>
                    <a:pt x="31" y="73"/>
                  </a:lnTo>
                  <a:lnTo>
                    <a:pt x="15" y="110"/>
                  </a:lnTo>
                  <a:lnTo>
                    <a:pt x="5" y="154"/>
                  </a:lnTo>
                  <a:lnTo>
                    <a:pt x="0" y="207"/>
                  </a:lnTo>
                  <a:lnTo>
                    <a:pt x="15" y="199"/>
                  </a:lnTo>
                  <a:lnTo>
                    <a:pt x="15" y="163"/>
                  </a:lnTo>
                  <a:lnTo>
                    <a:pt x="24" y="130"/>
                  </a:lnTo>
                  <a:lnTo>
                    <a:pt x="35" y="99"/>
                  </a:lnTo>
                  <a:lnTo>
                    <a:pt x="49" y="70"/>
                  </a:lnTo>
                  <a:lnTo>
                    <a:pt x="65" y="48"/>
                  </a:lnTo>
                  <a:lnTo>
                    <a:pt x="80" y="31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1" name="click.wav"/>
          </p:stSnd>
        </p:sndAc>
      </p:transition>
    </mc:Choice>
    <mc:Fallback>
      <p:transition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4" grpId="0" animBg="1"/>
      <p:bldP spid="12494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2" descr="5370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8605838" cy="669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8" name="Rectangle 2"/>
          <p:cNvSpPr/>
          <p:nvPr/>
        </p:nvSpPr>
        <p:spPr>
          <a:xfrm>
            <a:off x="1752600" y="1417003"/>
            <a:ext cx="8458200" cy="173799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en-US" altLang="en-US" sz="3200" i="1" dirty="0">
                <a:solidFill>
                  <a:srgbClr val="2B08BE"/>
                </a:solidFill>
                <a:latin typeface="Arial" panose="020B0604020202020204" pitchFamily="34" charset="0"/>
              </a:rPr>
              <a:t>Homework:</a:t>
            </a:r>
            <a:br>
              <a:rPr lang="en-US" altLang="en-US" sz="3200" i="1" dirty="0">
                <a:solidFill>
                  <a:srgbClr val="2B08BE"/>
                </a:solidFill>
                <a:latin typeface="Arial" panose="020B0604020202020204" pitchFamily="34" charset="0"/>
              </a:rPr>
            </a:br>
            <a:r>
              <a:rPr lang="en-US" altLang="zh-CN" sz="3000" dirty="0">
                <a:latin typeface="Times New Roman" panose="02020603050405020304" pitchFamily="18" charset="0"/>
              </a:rPr>
              <a:t>-Learn by heart vocabulary</a:t>
            </a:r>
            <a:endParaRPr lang="en-US" altLang="zh-CN" sz="30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000" dirty="0">
                <a:latin typeface="Times New Roman" panose="02020603050405020304" pitchFamily="18" charset="0"/>
              </a:rPr>
              <a:t>-Prepare Unit 9: Speak. </a:t>
            </a:r>
            <a:endParaRPr lang="en-US" altLang="en-US" sz="3000" dirty="0">
              <a:solidFill>
                <a:srgbClr val="2B08B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lick.wav"/>
          </p:stSnd>
        </p:sndAc>
      </p:transition>
    </mc:Choice>
    <mc:Fallback>
      <p:transition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7696200" y="2209800"/>
            <a:ext cx="1219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anose="02020603050405020304" pitchFamily="18" charset="0"/>
              </a:rPr>
              <a:t>alcohol</a:t>
            </a:r>
            <a:endParaRPr lang="en-US" sz="24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724400" y="2286000"/>
            <a:ext cx="1371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bandage</a:t>
            </a:r>
            <a:endParaRPr lang="en-US" sz="2400" b="1">
              <a:latin typeface="Times New Roman" panose="02020603050405020304" pitchFamily="18" charset="0"/>
            </a:endParaRP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524000" y="2971800"/>
            <a:ext cx="2209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99"/>
                </a:solidFill>
                <a:latin typeface="Times New Roman" panose="02020603050405020304" pitchFamily="18" charset="0"/>
              </a:rPr>
              <a:t>   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medicated oil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4761" name="Picture 9" descr="++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71800"/>
            <a:ext cx="3200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6781800" y="3124200"/>
            <a:ext cx="685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ice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8458200" y="5486400"/>
            <a:ext cx="16764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  <a:latin typeface="Times New Roman" panose="02020603050405020304" pitchFamily="18" charset="0"/>
              </a:rPr>
              <a:t> water pack</a:t>
            </a:r>
            <a:endParaRPr lang="en-US" sz="24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2819400" y="6432550"/>
            <a:ext cx="1828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cotton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balls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476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2895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69" name="Picture 17" descr="ANd9GcSX3BfKSW0x-7AVb3tzzvbv71WJV9nIwruQsnjfSL3aWxCEN53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1" name="Picture 19" descr="ANd9GcTq1_akFtvqQvBknHgsu63e8qg7cTNBpcYHZkEIlulAmJv9Xjg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3048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3" name="Picture 21" descr="ANd9GcTK8ZxYcwYfIbLcyGfPgWNGd5XLHw-HXO9HDrnjrWhCZ7PWiw3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438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78" name="Line 26"/>
          <p:cNvSpPr>
            <a:spLocks noChangeShapeType="1"/>
          </p:cNvSpPr>
          <p:nvPr/>
        </p:nvSpPr>
        <p:spPr bwMode="auto">
          <a:xfrm>
            <a:off x="7315200" y="3429000"/>
            <a:ext cx="9144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6553200" y="6019800"/>
            <a:ext cx="32004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i="1">
                <a:solidFill>
                  <a:srgbClr val="FF0000"/>
                </a:solidFill>
                <a:latin typeface="Times New Roman" panose="02020603050405020304" pitchFamily="18" charset="0"/>
              </a:rPr>
              <a:t>What are they?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6" name="click.wav"/>
          </p:stSnd>
        </p:sndAc>
      </p:transition>
    </mc:Choice>
    <mc:Fallback>
      <p:transition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ldLvl="0" animBg="1"/>
      <p:bldP spid="74758" grpId="0" bldLvl="0" animBg="1"/>
      <p:bldP spid="74760" grpId="0" bldLvl="0" animBg="1"/>
      <p:bldP spid="74762" grpId="0" bldLvl="0" animBg="1"/>
      <p:bldP spid="74763" grpId="0"/>
      <p:bldP spid="74765" grpId="0" bldLvl="0" animBg="1"/>
      <p:bldP spid="74778" grpId="0" bldLvl="0" animBg="1"/>
      <p:bldP spid="7477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" y="186690"/>
            <a:ext cx="11469370" cy="796925"/>
          </a:xfrm>
        </p:spPr>
        <p:txBody>
          <a:bodyPr/>
          <a:p>
            <a:r>
              <a:rPr lang="en-US" sz="2800">
                <a:solidFill>
                  <a:srgbClr val="FF0000"/>
                </a:solidFill>
                <a:sym typeface="+mn-ea"/>
              </a:rPr>
              <a:t>Unit 9: A first-aid course</a:t>
            </a:r>
            <a:br>
              <a:rPr lang="en-US" sz="2800">
                <a:solidFill>
                  <a:srgbClr val="FF0000"/>
                </a:solidFill>
                <a:sym typeface="+mn-ea"/>
              </a:rPr>
            </a:br>
            <a:r>
              <a:rPr lang="en-US" sz="2800">
                <a:solidFill>
                  <a:schemeClr val="accent1"/>
                </a:solidFill>
                <a:sym typeface="+mn-ea"/>
              </a:rPr>
              <a:t>Lesson 1: Getting started + Listen and read</a:t>
            </a:r>
            <a:br>
              <a:rPr lang="en-US" sz="2800">
                <a:solidFill>
                  <a:schemeClr val="accent1"/>
                </a:solidFill>
                <a:sym typeface="+mn-ea"/>
              </a:rPr>
            </a:br>
            <a:endParaRPr lang="en-US" sz="280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35430"/>
            <a:ext cx="10972800" cy="4592320"/>
          </a:xfrm>
        </p:spPr>
        <p:txBody>
          <a:bodyPr/>
          <a:p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518160" y="880745"/>
            <a:ext cx="2086610" cy="5410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algn="l" eaLnBrk="1" hangingPunct="1"/>
            <a:r>
              <a:rPr b="1" i="1" u="sng" dirty="0">
                <a:sym typeface="+mn-ea"/>
              </a:rPr>
              <a:t>I/ Getting started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222" name="Rectangle 6"/>
          <p:cNvSpPr>
            <a:spLocks noGrp="1"/>
          </p:cNvSpPr>
          <p:nvPr>
            <p:ph type="body" sz="half" idx="3"/>
          </p:nvPr>
        </p:nvSpPr>
        <p:spPr>
          <a:xfrm>
            <a:off x="706755" y="1535430"/>
            <a:ext cx="8229600" cy="32766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sz="2000" b="1" i="1" dirty="0"/>
              <a:t>* Things may be necessary for first aid</a:t>
            </a:r>
            <a:endParaRPr sz="2000" b="1" i="1" dirty="0"/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sz="2400" dirty="0">
                <a:latin typeface=".VnTime" panose="020B7200000000000000" pitchFamily="34" charset="0"/>
              </a:rPr>
              <a:t>handkerchief                                          -cotton balls</a:t>
            </a:r>
            <a:endParaRPr sz="2400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sz="2400" dirty="0">
                <a:latin typeface=".VnTime" panose="020B7200000000000000" pitchFamily="34" charset="0"/>
              </a:rPr>
              <a:t>bandage                                                  -alcohol</a:t>
            </a:r>
            <a:endParaRPr sz="2400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sz="2400" dirty="0">
                <a:latin typeface=".VnTime" panose="020B7200000000000000" pitchFamily="34" charset="0"/>
              </a:rPr>
              <a:t>ice bag                                                    -tiger balm </a:t>
            </a:r>
            <a:endParaRPr sz="2400" dirty="0">
              <a:latin typeface=".VnTim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sz="2400" b="1" i="1" dirty="0"/>
              <a:t>Discuss</a:t>
            </a:r>
            <a:r>
              <a:rPr sz="2400" dirty="0"/>
              <a:t>: Ask your partners</a:t>
            </a:r>
            <a:endParaRPr sz="2400" dirty="0"/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sz="2400" dirty="0"/>
              <a:t>What happened?</a:t>
            </a:r>
            <a:endParaRPr sz="2400" dirty="0"/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sz="2400" dirty="0"/>
              <a:t>What would you do and what do you need for the first aid?</a:t>
            </a:r>
            <a:endParaRPr sz="2400" dirty="0"/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endParaRPr sz="2400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1" name="click.wav"/>
          </p:stSnd>
        </p:sndAc>
      </p:transition>
    </mc:Choice>
    <mc:Fallback>
      <p:transition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2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4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>
                                            <p:txEl>
                                              <p:charRg st="4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>
                                            <p:txEl>
                                              <p:charRg st="4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2">
                                            <p:txEl>
                                              <p:charRg st="40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2">
                                            <p:txEl>
                                              <p:charRg st="40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109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>
                                            <p:txEl>
                                              <p:charRg st="109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>
                                            <p:txEl>
                                              <p:charRg st="109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>
                                            <p:txEl>
                                              <p:charRg st="109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2">
                                            <p:txEl>
                                              <p:charRg st="109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175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2">
                                            <p:txEl>
                                              <p:charRg st="175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2">
                                            <p:txEl>
                                              <p:charRg st="175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2">
                                            <p:txEl>
                                              <p:charRg st="175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2">
                                            <p:txEl>
                                              <p:charRg st="175" end="2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247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2">
                                            <p:txEl>
                                              <p:charRg st="247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22">
                                            <p:txEl>
                                              <p:charRg st="247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2">
                                            <p:txEl>
                                              <p:charRg st="247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2">
                                            <p:txEl>
                                              <p:charRg st="247" end="2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274" end="2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2">
                                            <p:txEl>
                                              <p:charRg st="274" end="28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2">
                                            <p:txEl>
                                              <p:charRg st="274" end="28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2">
                                            <p:txEl>
                                              <p:charRg st="274" end="2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22">
                                            <p:txEl>
                                              <p:charRg st="274" end="2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charRg st="289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22">
                                            <p:txEl>
                                              <p:charRg st="289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2">
                                            <p:txEl>
                                              <p:charRg st="289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2">
                                            <p:txEl>
                                              <p:charRg st="289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22">
                                            <p:txEl>
                                              <p:charRg st="289" end="3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2438400" y="533400"/>
            <a:ext cx="8229600" cy="11430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sz="3200" b="1" dirty="0">
                <a:solidFill>
                  <a:srgbClr val="CC3300"/>
                </a:solidFill>
                <a:latin typeface=".VnTimeH" panose="020B7200000000000000" pitchFamily="34" charset="0"/>
              </a:rPr>
              <a:t>Unit 9: A first- aid course</a:t>
            </a:r>
            <a:br>
              <a:rPr sz="3200" b="1" dirty="0">
                <a:solidFill>
                  <a:srgbClr val="CC3300"/>
                </a:solidFill>
                <a:latin typeface=".VnTimeH" panose="020B7200000000000000" pitchFamily="34" charset="0"/>
              </a:rPr>
            </a:br>
            <a:r>
              <a:rPr sz="2800" b="1" dirty="0"/>
              <a:t>Lesson 1: Getting Started &amp; Listen and read</a:t>
            </a:r>
            <a:br>
              <a:rPr sz="2800" b="1" dirty="0"/>
            </a:br>
            <a:endParaRPr sz="2800" b="1" i="1" u="sng" dirty="0"/>
          </a:p>
        </p:txBody>
      </p:sp>
      <p:sp>
        <p:nvSpPr>
          <p:cNvPr id="66591" name="Rectangle 31"/>
          <p:cNvSpPr>
            <a:spLocks noChangeArrowheads="1"/>
          </p:cNvSpPr>
          <p:nvPr/>
        </p:nvSpPr>
        <p:spPr bwMode="auto">
          <a:xfrm>
            <a:off x="520065" y="2136140"/>
            <a:ext cx="9742170" cy="18014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/>
            <a:r>
              <a:rPr lang="en-US" sz="3200" b="1" i="1">
                <a:solidFill>
                  <a:srgbClr val="FF00FF"/>
                </a:solidFill>
                <a:sym typeface="+mn-ea"/>
              </a:rPr>
              <a:t>Match the situations with the right pictures</a:t>
            </a:r>
            <a:endParaRPr lang="en-US" sz="3200" b="1" i="1">
              <a:solidFill>
                <a:srgbClr val="FF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1" name="click.wav"/>
          </p:stSnd>
        </p:sndAc>
      </p:transition>
    </mc:Choice>
    <mc:Fallback>
      <p:transition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DSC_3719 copy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2971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9" name="Picture 9" descr="DSC_3675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0"/>
            <a:ext cx="26670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5" name="Picture 15" descr="ANd9GcT2OYgp6zt9QlALlyksH5dLwWJX7-KsrchVmjrsnUArj2aIaP4l7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6" name="Picture 16" descr="khi%20bi%20con%20trung%20d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0"/>
            <a:ext cx="14478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5105400" y="1752600"/>
            <a:ext cx="1828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</a:rPr>
              <a:t>2. A boy has a</a:t>
            </a:r>
            <a:endParaRPr lang="en-US" sz="2000">
              <a:solidFill>
                <a:srgbClr val="0000FF"/>
              </a:solidFill>
            </a:endParaRPr>
          </a:p>
          <a:p>
            <a:r>
              <a:rPr lang="en-US" sz="2000">
                <a:solidFill>
                  <a:srgbClr val="0000FF"/>
                </a:solidFill>
              </a:rPr>
              <a:t> bee sting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4876800" y="4724400"/>
            <a:ext cx="2286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</a:rPr>
              <a:t>4. A boy has a bad</a:t>
            </a:r>
            <a:endParaRPr lang="en-US" sz="2000">
              <a:solidFill>
                <a:srgbClr val="0000FF"/>
              </a:solidFill>
            </a:endParaRPr>
          </a:p>
          <a:p>
            <a:r>
              <a:rPr lang="en-US" sz="2000">
                <a:solidFill>
                  <a:srgbClr val="0000FF"/>
                </a:solidFill>
              </a:rPr>
              <a:t> cut on his leg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5105400" y="685800"/>
            <a:ext cx="1981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rgbClr val="FF0000"/>
                </a:solidFill>
              </a:rPr>
              <a:t>1. A girl has a </a:t>
            </a:r>
            <a:endParaRPr lang="en-US" sz="2000">
              <a:solidFill>
                <a:srgbClr val="FF0000"/>
              </a:solidFill>
            </a:endParaRPr>
          </a:p>
          <a:p>
            <a:r>
              <a:rPr lang="en-US" sz="2000">
                <a:solidFill>
                  <a:srgbClr val="FF0000"/>
                </a:solidFill>
              </a:rPr>
              <a:t>burn on her arm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6582" name="Rectangle 22"/>
          <p:cNvSpPr>
            <a:spLocks noChangeArrowheads="1"/>
          </p:cNvSpPr>
          <p:nvPr/>
        </p:nvSpPr>
        <p:spPr bwMode="auto">
          <a:xfrm>
            <a:off x="5181600" y="3276600"/>
            <a:ext cx="1752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>
                <a:solidFill>
                  <a:srgbClr val="FF0000"/>
                </a:solidFill>
              </a:rPr>
              <a:t>3. A girl has a </a:t>
            </a:r>
            <a:endParaRPr lang="en-US" sz="2000">
              <a:solidFill>
                <a:srgbClr val="FF0000"/>
              </a:solidFill>
            </a:endParaRPr>
          </a:p>
          <a:p>
            <a:r>
              <a:rPr lang="en-US" sz="2000">
                <a:solidFill>
                  <a:srgbClr val="FF0000"/>
                </a:solidFill>
              </a:rPr>
              <a:t>nose bleed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6583" name="Rectangle 23"/>
          <p:cNvSpPr>
            <a:spLocks noChangeArrowheads="1"/>
          </p:cNvSpPr>
          <p:nvPr/>
        </p:nvSpPr>
        <p:spPr bwMode="auto">
          <a:xfrm>
            <a:off x="4343400" y="30480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a</a:t>
            </a:r>
            <a:endParaRPr lang="en-US" b="1"/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7543800" y="3048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b</a:t>
            </a:r>
            <a:endParaRPr lang="en-US" b="1"/>
          </a:p>
        </p:txBody>
      </p:sp>
      <p:sp>
        <p:nvSpPr>
          <p:cNvPr id="66585" name="Rectangle 25"/>
          <p:cNvSpPr>
            <a:spLocks noChangeArrowheads="1"/>
          </p:cNvSpPr>
          <p:nvPr/>
        </p:nvSpPr>
        <p:spPr bwMode="auto">
          <a:xfrm>
            <a:off x="4114800" y="63246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c</a:t>
            </a:r>
            <a:endParaRPr lang="en-US" b="1"/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7391400" y="64770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d</a:t>
            </a:r>
            <a:endParaRPr lang="en-US" b="1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>
            <a:off x="7086600" y="1219200"/>
            <a:ext cx="15240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>
            <a:off x="6324600" y="2362200"/>
            <a:ext cx="3352800" cy="259080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 flipH="1" flipV="1">
            <a:off x="4419600" y="2362200"/>
            <a:ext cx="1808480" cy="105918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 flipH="1">
            <a:off x="2590800" y="5334000"/>
            <a:ext cx="25146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1" name="Rectangle 31"/>
          <p:cNvSpPr>
            <a:spLocks noChangeArrowheads="1"/>
          </p:cNvSpPr>
          <p:nvPr/>
        </p:nvSpPr>
        <p:spPr bwMode="auto">
          <a:xfrm>
            <a:off x="1905000" y="0"/>
            <a:ext cx="441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i="1">
                <a:solidFill>
                  <a:srgbClr val="FF00FF"/>
                </a:solidFill>
              </a:rPr>
              <a:t>Match the situations with the right pictures</a:t>
            </a:r>
            <a:endParaRPr lang="en-US" b="1" i="1">
              <a:solidFill>
                <a:srgbClr val="FF00FF"/>
              </a:solidFill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2092960" y="692785"/>
            <a:ext cx="2152015" cy="23044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6" name="Picture 26" descr="DSC_3674 copy"/>
          <p:cNvPicPr>
            <a:picLocks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60" y="697865"/>
            <a:ext cx="2249805" cy="221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6" name="click.wav"/>
          </p:stSnd>
        </p:sndAc>
      </p:transition>
    </mc:Choice>
    <mc:Fallback>
      <p:transition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20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9" grpId="0" bldLvl="0" animBg="1"/>
      <p:bldP spid="66580" grpId="0" bldLvl="0" animBg="1"/>
      <p:bldP spid="66581" grpId="0" bldLvl="0" animBg="1"/>
      <p:bldP spid="66582" grpId="0" bldLvl="0" animBg="1"/>
      <p:bldP spid="66583" grpId="0" bldLvl="0" animBg="1"/>
      <p:bldP spid="66584" grpId="0" bldLvl="0" animBg="1"/>
      <p:bldP spid="66585" grpId="0" bldLvl="0" animBg="1"/>
      <p:bldP spid="66586" grpId="0" bldLvl="0" animBg="1"/>
      <p:bldP spid="66587" grpId="0" bldLvl="0" animBg="1"/>
      <p:bldP spid="66588" grpId="0" bldLvl="0" animBg="1"/>
      <p:bldP spid="66589" grpId="0" bldLvl="0" animBg="1"/>
      <p:bldP spid="6659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hoa%20cap%20cuu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26895"/>
            <a:ext cx="3352800" cy="2344738"/>
          </a:xfrm>
          <a:prstGeom prst="rect">
            <a:avLst/>
          </a:prstGeom>
          <a:noFill/>
          <a:ln w="57150" cmpd="thinThick">
            <a:solidFill>
              <a:srgbClr val="7A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67" name="Group 3"/>
          <p:cNvGrpSpPr>
            <a:grpSpLocks noChangeAspect="1"/>
          </p:cNvGrpSpPr>
          <p:nvPr/>
        </p:nvGrpSpPr>
        <p:grpSpPr bwMode="auto">
          <a:xfrm>
            <a:off x="7848600" y="1786890"/>
            <a:ext cx="3125788" cy="2362200"/>
            <a:chOff x="0" y="0"/>
            <a:chExt cx="1969" cy="1488"/>
          </a:xfrm>
        </p:grpSpPr>
        <p:pic>
          <p:nvPicPr>
            <p:cNvPr id="11268" name="Picture 4" descr="20813647_images1659059_tainan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69" cy="1477"/>
            </a:xfrm>
            <a:prstGeom prst="rect">
              <a:avLst/>
            </a:prstGeom>
            <a:noFill/>
            <a:ln w="57150" cmpd="thinThick">
              <a:solidFill>
                <a:srgbClr val="7A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9" name="Picture 5" descr="thCARDLE5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0"/>
              <a:ext cx="720" cy="528"/>
            </a:xfrm>
            <a:prstGeom prst="rect">
              <a:avLst/>
            </a:prstGeom>
            <a:noFill/>
            <a:ln w="57150" cmpd="thinThick">
              <a:solidFill>
                <a:srgbClr val="7A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70" name="Picture 6" descr="ch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86890"/>
            <a:ext cx="3415030" cy="334581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ảnh (1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65" y="1707515"/>
            <a:ext cx="3543300" cy="3505200"/>
          </a:xfrm>
          <a:prstGeom prst="rect">
            <a:avLst/>
          </a:prstGeom>
          <a:noFill/>
          <a:ln w="38100" cmpd="dbl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848600" y="3124200"/>
            <a:ext cx="1828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i="0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876800" y="1981200"/>
            <a:ext cx="2971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i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444999" y="1684735"/>
            <a:ext cx="318867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/>
              <a:t>xe cứu thương</a:t>
            </a:r>
            <a:endParaRPr lang="en-US" sz="2400" b="1" i="0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432300" y="2129235"/>
            <a:ext cx="2391508" cy="42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 i="0"/>
              <a:t>sự khẩn cấp</a:t>
            </a:r>
            <a:endParaRPr lang="en-US" sz="2400" b="1" i="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273299" y="2865835"/>
            <a:ext cx="1793631" cy="42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 i="0"/>
              <a:t>(bất tỉnh)</a:t>
            </a:r>
            <a:endParaRPr lang="en-US" sz="2400" b="1" i="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698999" y="2827735"/>
            <a:ext cx="189327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/>
              <a:t>(tỉnh táo)</a:t>
            </a:r>
            <a:endParaRPr lang="en-US" sz="2400" b="1" i="0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24205" y="3183335"/>
            <a:ext cx="2690446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/>
              <a:t>- to bleed (v):</a:t>
            </a:r>
            <a:endParaRPr lang="en-US" sz="2400" b="1" i="0"/>
          </a:p>
        </p:txBody>
      </p:sp>
      <p:sp>
        <p:nvSpPr>
          <p:cNvPr id="11279" name="WordArt 15"/>
          <p:cNvSpPr>
            <a:spLocks noChangeArrowheads="1" noChangeShapeType="1"/>
          </p:cNvSpPr>
          <p:nvPr/>
        </p:nvSpPr>
        <p:spPr bwMode="auto">
          <a:xfrm>
            <a:off x="735965" y="1099820"/>
            <a:ext cx="3676015" cy="3606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3175" cmpd="sng">
                  <a:solidFill>
                    <a:schemeClr val="tx1"/>
                  </a:solidFill>
                  <a:round/>
                </a:ln>
                <a:solidFill>
                  <a:srgbClr val="C00000"/>
                </a:solidFill>
                <a:effectLst>
                  <a:outerShdw dist="56796" dir="20006097" algn="ctr" rotWithShape="0">
                    <a:srgbClr val="FF860D">
                      <a:alpha val="50000"/>
                    </a:srgbClr>
                  </a:outerShdw>
                </a:effectLst>
                <a:latin typeface=".VnAvant"/>
              </a:rPr>
              <a:t> Newwords:</a:t>
            </a:r>
            <a:endParaRPr lang="en-US" sz="2400" kern="10">
              <a:ln w="3175" cmpd="sng">
                <a:solidFill>
                  <a:schemeClr val="tx1"/>
                </a:solidFill>
                <a:round/>
              </a:ln>
              <a:solidFill>
                <a:srgbClr val="C00000"/>
              </a:solidFill>
              <a:effectLst>
                <a:outerShdw dist="56796" dir="20006097" algn="ctr" rotWithShape="0">
                  <a:srgbClr val="FF860D">
                    <a:alpha val="50000"/>
                  </a:srgbClr>
                </a:outerShdw>
              </a:effectLst>
              <a:latin typeface=".VnAvant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3709670" y="2476500"/>
            <a:ext cx="53594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0"/>
              <a:t>&gt;&lt;</a:t>
            </a:r>
            <a:endParaRPr lang="en-US" b="0" i="0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419600" y="3170635"/>
            <a:ext cx="2590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/>
              <a:t>chảy</a:t>
            </a:r>
            <a:r>
              <a:rPr lang="en-US" sz="2000" b="1" i="0"/>
              <a:t> </a:t>
            </a:r>
            <a:r>
              <a:rPr lang="en-US" sz="2400" b="1" i="0"/>
              <a:t>máu</a:t>
            </a:r>
            <a:endParaRPr lang="en-US" sz="2400" b="1" i="0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900430" y="33020"/>
            <a:ext cx="918146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45000"/>
              </a:spcBef>
            </a:pPr>
            <a:r>
              <a:rPr sz="2800" b="1" dirty="0">
                <a:solidFill>
                  <a:srgbClr val="CC3300"/>
                </a:solidFill>
                <a:latin typeface=".VnTimeH" panose="020B7200000000000000" pitchFamily="34" charset="0"/>
                <a:sym typeface="+mn-ea"/>
              </a:rPr>
              <a:t>Unit 9: A first- aid course</a:t>
            </a:r>
            <a:br>
              <a:rPr sz="2800" b="1" dirty="0">
                <a:solidFill>
                  <a:srgbClr val="CC3300"/>
                </a:solidFill>
                <a:latin typeface=".VnTimeH" panose="020B7200000000000000" pitchFamily="34" charset="0"/>
                <a:sym typeface="+mn-ea"/>
              </a:rPr>
            </a:br>
            <a:r>
              <a:rPr sz="2800" b="1" dirty="0">
                <a:sym typeface="+mn-ea"/>
              </a:rPr>
              <a:t>Lesson 1: Getting Started &amp; Listen and read</a:t>
            </a:r>
            <a:endParaRPr lang="en-US" sz="2800" i="0">
              <a:solidFill>
                <a:srgbClr val="006600"/>
              </a:solidFill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579755" y="1697990"/>
            <a:ext cx="3487420" cy="42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 i="0"/>
              <a:t> - an ambulance (n):</a:t>
            </a:r>
            <a:endParaRPr lang="en-US" sz="2400" b="1" i="0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624205" y="2129155"/>
            <a:ext cx="3786505" cy="42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 i="0"/>
              <a:t> - an emergency (n):</a:t>
            </a:r>
            <a:endParaRPr lang="en-US" sz="2400" b="1" i="0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735330" y="2499995"/>
            <a:ext cx="333311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/>
              <a:t>- </a:t>
            </a:r>
            <a:r>
              <a:rPr lang="en-US" sz="2400" b="1" i="0" smtClean="0"/>
              <a:t>unconscious </a:t>
            </a:r>
            <a:r>
              <a:rPr lang="en-US" sz="2400" b="1" i="0"/>
              <a:t>(adj)</a:t>
            </a:r>
            <a:endParaRPr lang="en-US" sz="2400" b="1" i="0"/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4272915" y="2519045"/>
            <a:ext cx="317690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smtClean="0"/>
              <a:t>conscious </a:t>
            </a:r>
            <a:r>
              <a:rPr lang="en-US" sz="2400" b="1" i="0"/>
              <a:t>(adj)</a:t>
            </a:r>
            <a:endParaRPr lang="en-US" sz="2400" b="1" i="0"/>
          </a:p>
        </p:txBody>
      </p:sp>
      <p:pic>
        <p:nvPicPr>
          <p:cNvPr id="32" name="Picture 12" descr="t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65" y="1760855"/>
            <a:ext cx="35433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624205" y="3766494"/>
            <a:ext cx="2690446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/>
              <a:t>- </a:t>
            </a:r>
            <a:r>
              <a:rPr lang="en-US" sz="2400" b="1" smtClean="0"/>
              <a:t>wound</a:t>
            </a:r>
            <a:r>
              <a:rPr lang="en-US" sz="2400" b="1" i="0" smtClean="0"/>
              <a:t> (n):</a:t>
            </a:r>
            <a:endParaRPr lang="en-US" sz="2400" b="1" i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4432300" y="3736331"/>
            <a:ext cx="2590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/>
              <a:t>Vết thương</a:t>
            </a:r>
            <a:endParaRPr lang="en-US" sz="2400" b="1" i="0"/>
          </a:p>
        </p:txBody>
      </p:sp>
      <p:pic>
        <p:nvPicPr>
          <p:cNvPr id="35" name="Picture 1" descr="DSC00895.JPG"/>
          <p:cNvPicPr>
            <a:picLocks noGrp="1" noChangeAspect="1"/>
          </p:cNvPicPr>
          <p:nvPr isPhoto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83" y="1760855"/>
            <a:ext cx="35639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624265" y="4299204"/>
            <a:ext cx="2690446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/>
              <a:t>- </a:t>
            </a:r>
            <a:r>
              <a:rPr lang="en-US" sz="2400" b="1"/>
              <a:t>f</a:t>
            </a:r>
            <a:r>
              <a:rPr lang="en-US" sz="2400" b="1" smtClean="0"/>
              <a:t>all off</a:t>
            </a:r>
            <a:r>
              <a:rPr lang="en-US" sz="2400" b="1" i="0" smtClean="0"/>
              <a:t> (n):</a:t>
            </a:r>
            <a:endParaRPr lang="en-US" sz="2400" b="1" i="0"/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4515162" y="4243006"/>
            <a:ext cx="2590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n</a:t>
            </a:r>
            <a:r>
              <a:rPr lang="en-US" sz="2400" b="1" smtClean="0"/>
              <a:t>gã, rơi xuống</a:t>
            </a:r>
            <a:endParaRPr lang="en-US" sz="2400" b="1" i="0"/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579843" y="4831581"/>
            <a:ext cx="2690446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/>
              <a:t>- </a:t>
            </a:r>
            <a:r>
              <a:rPr lang="en-US" sz="2400" b="1" smtClean="0"/>
              <a:t>promise</a:t>
            </a:r>
            <a:r>
              <a:rPr lang="en-US" sz="2400" b="1" i="0" smtClean="0"/>
              <a:t> (v):</a:t>
            </a:r>
            <a:endParaRPr lang="en-US" sz="2400" b="1" i="0"/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4565650" y="4839543"/>
            <a:ext cx="2590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</a:t>
            </a:r>
            <a:r>
              <a:rPr lang="en-US" sz="2400" b="1" smtClean="0"/>
              <a:t>ứa</a:t>
            </a:r>
            <a:endParaRPr lang="en-US" sz="2400" b="1" i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8" name="click.wav"/>
          </p:stSnd>
        </p:sndAc>
      </p:transition>
    </mc:Choice>
    <mc:Fallback>
      <p:transition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bldLvl="0" animBg="1" autoUpdateAnimBg="0"/>
      <p:bldP spid="11275" grpId="0" bldLvl="0" animBg="1" autoUpdateAnimBg="0"/>
      <p:bldP spid="11276" grpId="0" autoUpdateAnimBg="0"/>
      <p:bldP spid="11277" grpId="0" autoUpdateAnimBg="0"/>
      <p:bldP spid="11278" grpId="0" autoUpdateAnimBg="0"/>
      <p:bldP spid="11279" grpId="0" animBg="1"/>
      <p:bldP spid="11280" grpId="0" autoUpdateAnimBg="0"/>
      <p:bldP spid="11281" grpId="0" autoUpdateAnimBg="0"/>
      <p:bldP spid="33" grpId="0" autoUpdateAnimBg="0"/>
      <p:bldP spid="34" grpId="0" autoUpdateAnimBg="0"/>
      <p:bldP spid="36" grpId="0" autoUpdateAnimBg="0"/>
      <p:bldP spid="37" grpId="0" autoUpdateAnimBg="0"/>
      <p:bldP spid="38" grpId="0" autoUpdateAnimBg="0"/>
      <p:bldP spid="3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93800" y="0"/>
            <a:ext cx="9474835" cy="727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b="1" dirty="0">
                <a:solidFill>
                  <a:srgbClr val="CC3300"/>
                </a:solidFill>
                <a:latin typeface=".VnTimeH" panose="020B7200000000000000" pitchFamily="34" charset="0"/>
                <a:sym typeface="+mn-ea"/>
              </a:rPr>
              <a:t>Unit 9: A first- aid course</a:t>
            </a:r>
            <a:endParaRPr b="1" dirty="0">
              <a:solidFill>
                <a:srgbClr val="CC3300"/>
              </a:solidFill>
              <a:latin typeface=".VnTimeH" panose="020B7200000000000000" pitchFamily="34" charset="0"/>
              <a:sym typeface="+mn-ea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b="1" dirty="0">
                <a:sym typeface="+mn-ea"/>
              </a:rPr>
              <a:t>Lesson 1: Getting Started &amp; Listen and read</a:t>
            </a:r>
            <a:br>
              <a:rPr b="1" dirty="0">
                <a:sym typeface="+mn-ea"/>
              </a:rPr>
            </a:br>
            <a:endParaRPr lang="en-US" b="1" dirty="0">
              <a:solidFill>
                <a:srgbClr val="0000FF"/>
              </a:solidFill>
              <a:sym typeface="+mn-ea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24000" y="533400"/>
            <a:ext cx="3733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09600" y="914400"/>
            <a:ext cx="3352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I/ Getting started :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9600" y="1282700"/>
            <a:ext cx="3352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II/ Listen and read :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85800" y="2031683"/>
            <a:ext cx="32766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Listen </a:t>
            </a:r>
            <a:r>
              <a:rPr lang="vi-VN" altLang="en-US" b="1">
                <a:solidFill>
                  <a:srgbClr val="0000FF"/>
                </a:solidFill>
              </a:rPr>
              <a:t>to </a:t>
            </a:r>
            <a:r>
              <a:rPr lang="en-US" b="1">
                <a:solidFill>
                  <a:srgbClr val="0000FF"/>
                </a:solidFill>
              </a:rPr>
              <a:t> the tape </a:t>
            </a:r>
            <a:r>
              <a:rPr lang="vi-VN" altLang="en-US" b="1">
                <a:solidFill>
                  <a:srgbClr val="0000FF"/>
                </a:solidFill>
              </a:rPr>
              <a:t>and open your b</a:t>
            </a:r>
            <a:r>
              <a:rPr lang="en-US" altLang="en-US" b="1">
                <a:solidFill>
                  <a:srgbClr val="0000FF"/>
                </a:solidFill>
              </a:rPr>
              <a:t>ooks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876800" y="609600"/>
            <a:ext cx="990600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Nurse :</a:t>
            </a:r>
            <a:endParaRPr lang="en-US" b="1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Lan    :</a:t>
            </a:r>
            <a:endParaRPr lang="en-US"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b="1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CC3300"/>
                </a:solidFill>
              </a:rPr>
              <a:t>Nurse :</a:t>
            </a:r>
            <a:endParaRPr lang="en-US" b="1">
              <a:solidFill>
                <a:srgbClr val="CC3300"/>
              </a:solidFill>
            </a:endParaRPr>
          </a:p>
          <a:p>
            <a:endParaRPr lang="en-US" sz="700" b="1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Lan    :</a:t>
            </a:r>
            <a:endParaRPr lang="en-US"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sz="1200" b="1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CC3300"/>
                </a:solidFill>
              </a:rPr>
              <a:t>Nurse :</a:t>
            </a:r>
            <a:endParaRPr lang="en-US" b="1">
              <a:solidFill>
                <a:srgbClr val="CC3300"/>
              </a:solidFill>
            </a:endParaRPr>
          </a:p>
          <a:p>
            <a:endParaRPr lang="en-US" sz="500" b="1">
              <a:solidFill>
                <a:srgbClr val="CC3300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Lan    :</a:t>
            </a:r>
            <a:endParaRPr lang="en-US" b="1">
              <a:solidFill>
                <a:srgbClr val="0000FF"/>
              </a:solidFill>
            </a:endParaRPr>
          </a:p>
          <a:p>
            <a:endParaRPr lang="en-US" sz="800"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Nurse :</a:t>
            </a:r>
            <a:endParaRPr lang="en-US" b="1">
              <a:solidFill>
                <a:srgbClr val="CC3300"/>
              </a:solidFill>
            </a:endParaRPr>
          </a:p>
          <a:p>
            <a:endParaRPr lang="en-US" b="1">
              <a:solidFill>
                <a:srgbClr val="0000FF"/>
              </a:solidFill>
            </a:endParaRPr>
          </a:p>
          <a:p>
            <a:endParaRPr lang="en-US" sz="1400" b="1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Lan :</a:t>
            </a:r>
            <a:endParaRPr lang="en-US" b="1">
              <a:solidFill>
                <a:srgbClr val="0000FF"/>
              </a:solidFill>
            </a:endParaRPr>
          </a:p>
          <a:p>
            <a:endParaRPr lang="en-US" sz="400" b="1">
              <a:solidFill>
                <a:srgbClr val="CC3300"/>
              </a:solidFill>
            </a:endParaRPr>
          </a:p>
          <a:p>
            <a:r>
              <a:rPr lang="en-US" b="1">
                <a:solidFill>
                  <a:srgbClr val="CC3300"/>
                </a:solidFill>
              </a:rPr>
              <a:t>Nurse :</a:t>
            </a:r>
            <a:endParaRPr lang="en-US" b="1">
              <a:solidFill>
                <a:srgbClr val="CC3300"/>
              </a:solidFill>
            </a:endParaRPr>
          </a:p>
          <a:p>
            <a:endParaRPr lang="en-US" sz="2000" b="1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Lan :</a:t>
            </a:r>
            <a:endParaRPr lang="en-US" b="1">
              <a:solidFill>
                <a:srgbClr val="0000FF"/>
              </a:solidFill>
            </a:endParaRPr>
          </a:p>
          <a:p>
            <a:endParaRPr lang="en-US" b="1">
              <a:solidFill>
                <a:srgbClr val="CC3300"/>
              </a:solidFill>
            </a:endParaRPr>
          </a:p>
          <a:p>
            <a:r>
              <a:rPr lang="en-US" b="1">
                <a:solidFill>
                  <a:srgbClr val="CC3300"/>
                </a:solidFill>
              </a:rPr>
              <a:t>Nurse :</a:t>
            </a:r>
            <a:endParaRPr lang="en-US" b="1">
              <a:solidFill>
                <a:srgbClr val="CC3300"/>
              </a:solidFill>
            </a:endParaRPr>
          </a:p>
          <a:p>
            <a:endParaRPr lang="en-US" b="1">
              <a:solidFill>
                <a:srgbClr val="0000FF"/>
              </a:solidFill>
            </a:endParaRPr>
          </a:p>
          <a:p>
            <a:r>
              <a:rPr lang="en-US" b="1">
                <a:solidFill>
                  <a:srgbClr val="0000FF"/>
                </a:solidFill>
              </a:rPr>
              <a:t>Lan :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133" name="AutoShape 13">
            <a:hlinkClick r:id="" action="ppaction://noaction" highlightClick="1">
              <a:snd r:embed="rId1" name="09B.wav"/>
            </a:hlinkClick>
          </p:cNvPr>
          <p:cNvSpPr>
            <a:spLocks noChangeArrowheads="1"/>
          </p:cNvSpPr>
          <p:nvPr/>
        </p:nvSpPr>
        <p:spPr bwMode="auto">
          <a:xfrm>
            <a:off x="4495800" y="6400800"/>
            <a:ext cx="457200" cy="457200"/>
          </a:xfrm>
          <a:prstGeom prst="actionButtonSound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AutoShape 14">
            <a:hlinkClick r:id="" action="ppaction://noaction" endSnd="1" highlightClick="1"/>
          </p:cNvPr>
          <p:cNvSpPr>
            <a:spLocks noChangeArrowheads="1"/>
          </p:cNvSpPr>
          <p:nvPr/>
        </p:nvSpPr>
        <p:spPr bwMode="auto">
          <a:xfrm>
            <a:off x="4114800" y="6400800"/>
            <a:ext cx="381000" cy="457200"/>
          </a:xfrm>
          <a:prstGeom prst="actionButtonBlank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4876800" y="6858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lick.wav"/>
          </p:stSnd>
        </p:sndAc>
      </p:transition>
    </mc:Choice>
    <mc:Fallback>
      <p:transition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ldLvl="0" animBg="1"/>
      <p:bldP spid="5127" grpId="0" bldLvl="0" animBg="1"/>
      <p:bldP spid="512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93800" y="0"/>
            <a:ext cx="9474835" cy="727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b="1" dirty="0">
                <a:solidFill>
                  <a:srgbClr val="CC3300"/>
                </a:solidFill>
                <a:latin typeface=".VnTimeH" panose="020B7200000000000000" pitchFamily="34" charset="0"/>
                <a:sym typeface="+mn-ea"/>
              </a:rPr>
              <a:t>Unit 9: A first- aid course</a:t>
            </a:r>
            <a:endParaRPr b="1" dirty="0">
              <a:solidFill>
                <a:srgbClr val="CC3300"/>
              </a:solidFill>
              <a:latin typeface=".VnTimeH" panose="020B7200000000000000" pitchFamily="34" charset="0"/>
              <a:sym typeface="+mn-ea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b="1" dirty="0">
                <a:sym typeface="+mn-ea"/>
              </a:rPr>
              <a:t>Lesson 1: Getting Started &amp; Listen and read</a:t>
            </a:r>
            <a:br>
              <a:rPr b="1" dirty="0">
                <a:sym typeface="+mn-ea"/>
              </a:rPr>
            </a:br>
            <a:endParaRPr lang="en-US" b="1" dirty="0">
              <a:solidFill>
                <a:srgbClr val="0000FF"/>
              </a:solidFill>
              <a:sym typeface="+mn-ea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524000" y="533400"/>
            <a:ext cx="3733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09600" y="914400"/>
            <a:ext cx="3352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I/ Getting started :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9600" y="1282700"/>
            <a:ext cx="3352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II/ Listen and read :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85800" y="2031683"/>
            <a:ext cx="3276600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Listen and complete the dialogue (close your books)</a:t>
            </a:r>
            <a:endParaRPr lang="en-US" b="1">
              <a:solidFill>
                <a:srgbClr val="0000FF"/>
              </a:solidFill>
            </a:endParaRPr>
          </a:p>
        </p:txBody>
      </p:sp>
      <p:grpSp>
        <p:nvGrpSpPr>
          <p:cNvPr id="5132" name="Group 12"/>
          <p:cNvGrpSpPr/>
          <p:nvPr/>
        </p:nvGrpSpPr>
        <p:grpSpPr bwMode="auto">
          <a:xfrm>
            <a:off x="4876800" y="609600"/>
            <a:ext cx="5791200" cy="6108700"/>
            <a:chOff x="2112" y="384"/>
            <a:chExt cx="3648" cy="3848"/>
          </a:xfrm>
        </p:grpSpPr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2688" y="432"/>
              <a:ext cx="3072" cy="3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b="1"/>
                <a:t>Bach Mai hospital.</a:t>
              </a:r>
              <a:endParaRPr lang="en-US" b="1"/>
            </a:p>
            <a:p>
              <a:pPr algn="just">
                <a:lnSpc>
                  <a:spcPct val="7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This is an emergency. Please send an ambulance to Quang Trung School. A …………….is hurt. </a:t>
              </a:r>
              <a:endParaRPr lang="en-US" b="1">
                <a:solidFill>
                  <a:srgbClr val="0000FF"/>
                </a:solidFill>
              </a:endParaRPr>
            </a:p>
            <a:p>
              <a:pPr algn="just">
                <a:lnSpc>
                  <a:spcPct val="75000"/>
                </a:lnSpc>
                <a:spcBef>
                  <a:spcPct val="50000"/>
                </a:spcBef>
              </a:pPr>
              <a:r>
                <a:rPr lang="en-US" b="1"/>
                <a:t>Calm down.Can you tell me what happed ?</a:t>
              </a:r>
              <a:endParaRPr lang="en-US" b="1"/>
            </a:p>
            <a:p>
              <a:pPr algn="just">
                <a:lnSpc>
                  <a:spcPct val="7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She fell off her bike and hit her ………on the road.</a:t>
              </a:r>
              <a:endParaRPr lang="en-US" b="1">
                <a:solidFill>
                  <a:srgbClr val="0000FF"/>
                </a:solidFill>
              </a:endParaRPr>
            </a:p>
            <a:p>
              <a:pPr algn="just">
                <a:lnSpc>
                  <a:spcPct val="75000"/>
                </a:lnSpc>
                <a:spcBef>
                  <a:spcPct val="50000"/>
                </a:spcBef>
              </a:pPr>
              <a:r>
                <a:rPr lang="en-US" b="1"/>
                <a:t>Is she conscious ?</a:t>
              </a:r>
              <a:endParaRPr lang="en-US" b="1"/>
            </a:p>
            <a:p>
              <a:pPr algn="just">
                <a:lnSpc>
                  <a:spcPct val="7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Yes, but she had a bad cut on her head. It’s bleeding quite badly.</a:t>
              </a:r>
              <a:endParaRPr lang="en-US" b="1">
                <a:solidFill>
                  <a:srgbClr val="0000FF"/>
                </a:solidFill>
              </a:endParaRPr>
            </a:p>
            <a:p>
              <a:pPr algn="just">
                <a:lnSpc>
                  <a:spcPct val="75000"/>
                </a:lnSpc>
                <a:spcBef>
                  <a:spcPct val="50000"/>
                </a:spcBef>
              </a:pPr>
              <a:r>
                <a:rPr lang="en-US" b="1"/>
                <a:t>Try to ……… the bleeding. Use a towel or a handkerchief to cover the wound. Then put pressure on it. Hold it tight.</a:t>
              </a:r>
              <a:endParaRPr lang="en-US" b="1"/>
            </a:p>
            <a:p>
              <a:pPr algn="just">
                <a:lnSpc>
                  <a:spcPct val="7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………..you hurry?</a:t>
              </a:r>
              <a:endParaRPr lang="en-US" b="1">
                <a:solidFill>
                  <a:srgbClr val="0000FF"/>
                </a:solidFill>
              </a:endParaRPr>
            </a:p>
            <a:p>
              <a:pPr algn="just">
                <a:lnSpc>
                  <a:spcPct val="75000"/>
                </a:lnSpc>
                <a:spcBef>
                  <a:spcPct val="50000"/>
                </a:spcBef>
              </a:pPr>
              <a:r>
                <a:rPr lang="en-US" b="1"/>
                <a:t>Of course. What is the address of the school?</a:t>
              </a:r>
              <a:endParaRPr lang="en-US" b="1"/>
            </a:p>
            <a:p>
              <a:pPr algn="just">
                <a:lnSpc>
                  <a:spcPct val="7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Ngo Si Liem Lane. It’s between Quang Trung Street and tran Hung Dao Street.</a:t>
              </a:r>
              <a:endParaRPr lang="en-US" b="1">
                <a:solidFill>
                  <a:srgbClr val="0000FF"/>
                </a:solidFill>
              </a:endParaRPr>
            </a:p>
            <a:p>
              <a:pPr algn="just">
                <a:lnSpc>
                  <a:spcPct val="75000"/>
                </a:lnSpc>
                <a:spcBef>
                  <a:spcPct val="50000"/>
                </a:spcBef>
              </a:pPr>
              <a:r>
                <a:rPr lang="en-US" b="1"/>
                <a:t>The ambulance will be there in about …….….minutes. She mustn’t asleep.</a:t>
              </a:r>
              <a:endParaRPr lang="en-US" b="1"/>
            </a:p>
            <a:p>
              <a:pPr algn="just">
                <a:lnSpc>
                  <a:spcPct val="7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All right. I promise I’ll keep her awake.</a:t>
              </a:r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2112" y="384"/>
              <a:ext cx="624" cy="3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CC3300"/>
                  </a:solidFill>
                </a:rPr>
                <a:t>Nurse :</a:t>
              </a:r>
              <a:endParaRPr lang="en-US" b="1">
                <a:solidFill>
                  <a:srgbClr val="CC3300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Lan    :</a:t>
              </a:r>
              <a:endParaRPr lang="en-US" b="1">
                <a:solidFill>
                  <a:srgbClr val="0000FF"/>
                </a:solidFill>
              </a:endParaRPr>
            </a:p>
            <a:p>
              <a:pPr>
                <a:spcBef>
                  <a:spcPct val="50000"/>
                </a:spcBef>
              </a:pPr>
              <a:endParaRPr lang="en-US" b="1">
                <a:solidFill>
                  <a:srgbClr val="0000FF"/>
                </a:solidFill>
              </a:endParaRPr>
            </a:p>
            <a:p>
              <a:r>
                <a:rPr lang="en-US" b="1">
                  <a:solidFill>
                    <a:srgbClr val="CC3300"/>
                  </a:solidFill>
                </a:rPr>
                <a:t>Nurse :</a:t>
              </a:r>
              <a:endParaRPr lang="en-US" b="1">
                <a:solidFill>
                  <a:srgbClr val="CC3300"/>
                </a:solidFill>
              </a:endParaRPr>
            </a:p>
            <a:p>
              <a:endParaRPr lang="en-US" sz="700" b="1">
                <a:solidFill>
                  <a:srgbClr val="0000FF"/>
                </a:solidFill>
              </a:endParaRPr>
            </a:p>
            <a:p>
              <a:r>
                <a:rPr lang="en-US" b="1">
                  <a:solidFill>
                    <a:srgbClr val="0000FF"/>
                  </a:solidFill>
                </a:rPr>
                <a:t>Lan    :</a:t>
              </a:r>
              <a:endParaRPr lang="en-US" b="1">
                <a:solidFill>
                  <a:srgbClr val="0000FF"/>
                </a:solidFill>
              </a:endParaRPr>
            </a:p>
            <a:p>
              <a:pPr>
                <a:spcBef>
                  <a:spcPct val="50000"/>
                </a:spcBef>
              </a:pPr>
              <a:endParaRPr lang="en-US" sz="1200" b="1">
                <a:solidFill>
                  <a:srgbClr val="0000FF"/>
                </a:solidFill>
              </a:endParaRPr>
            </a:p>
            <a:p>
              <a:r>
                <a:rPr lang="en-US" b="1">
                  <a:solidFill>
                    <a:srgbClr val="CC3300"/>
                  </a:solidFill>
                </a:rPr>
                <a:t>Nurse :</a:t>
              </a:r>
              <a:endParaRPr lang="en-US" b="1">
                <a:solidFill>
                  <a:srgbClr val="CC3300"/>
                </a:solidFill>
              </a:endParaRPr>
            </a:p>
            <a:p>
              <a:endParaRPr lang="en-US" sz="500" b="1">
                <a:solidFill>
                  <a:srgbClr val="CC3300"/>
                </a:solidFill>
              </a:endParaRPr>
            </a:p>
            <a:p>
              <a:r>
                <a:rPr lang="en-US" b="1">
                  <a:solidFill>
                    <a:srgbClr val="0000FF"/>
                  </a:solidFill>
                </a:rPr>
                <a:t>Lan    :</a:t>
              </a:r>
              <a:endParaRPr lang="en-US" b="1">
                <a:solidFill>
                  <a:srgbClr val="0000FF"/>
                </a:solidFill>
              </a:endParaRPr>
            </a:p>
            <a:p>
              <a:endParaRPr lang="en-US" sz="800" b="1">
                <a:solidFill>
                  <a:srgbClr val="0000FF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CC3300"/>
                  </a:solidFill>
                </a:rPr>
                <a:t>Nurse :</a:t>
              </a:r>
              <a:endParaRPr lang="en-US" b="1">
                <a:solidFill>
                  <a:srgbClr val="CC3300"/>
                </a:solidFill>
              </a:endParaRPr>
            </a:p>
            <a:p>
              <a:endParaRPr lang="en-US" b="1">
                <a:solidFill>
                  <a:srgbClr val="0000FF"/>
                </a:solidFill>
              </a:endParaRPr>
            </a:p>
            <a:p>
              <a:endParaRPr lang="en-US" sz="1400" b="1">
                <a:solidFill>
                  <a:srgbClr val="0000FF"/>
                </a:solidFill>
              </a:endParaRPr>
            </a:p>
            <a:p>
              <a:r>
                <a:rPr lang="en-US" b="1">
                  <a:solidFill>
                    <a:srgbClr val="0000FF"/>
                  </a:solidFill>
                </a:rPr>
                <a:t>Lan :</a:t>
              </a:r>
              <a:endParaRPr lang="en-US" b="1">
                <a:solidFill>
                  <a:srgbClr val="0000FF"/>
                </a:solidFill>
              </a:endParaRPr>
            </a:p>
            <a:p>
              <a:endParaRPr lang="en-US" sz="400" b="1">
                <a:solidFill>
                  <a:srgbClr val="CC3300"/>
                </a:solidFill>
              </a:endParaRPr>
            </a:p>
            <a:p>
              <a:r>
                <a:rPr lang="en-US" b="1">
                  <a:solidFill>
                    <a:srgbClr val="CC3300"/>
                  </a:solidFill>
                </a:rPr>
                <a:t>Nurse :</a:t>
              </a:r>
              <a:endParaRPr lang="en-US" b="1">
                <a:solidFill>
                  <a:srgbClr val="CC3300"/>
                </a:solidFill>
              </a:endParaRPr>
            </a:p>
            <a:p>
              <a:endParaRPr lang="en-US" sz="2000" b="1">
                <a:solidFill>
                  <a:srgbClr val="0000FF"/>
                </a:solidFill>
              </a:endParaRPr>
            </a:p>
            <a:p>
              <a:r>
                <a:rPr lang="en-US" b="1">
                  <a:solidFill>
                    <a:srgbClr val="0000FF"/>
                  </a:solidFill>
                </a:rPr>
                <a:t>Lan :</a:t>
              </a:r>
              <a:endParaRPr lang="en-US" b="1">
                <a:solidFill>
                  <a:srgbClr val="0000FF"/>
                </a:solidFill>
              </a:endParaRPr>
            </a:p>
            <a:p>
              <a:endParaRPr lang="en-US" b="1">
                <a:solidFill>
                  <a:srgbClr val="CC3300"/>
                </a:solidFill>
              </a:endParaRPr>
            </a:p>
            <a:p>
              <a:r>
                <a:rPr lang="en-US" b="1">
                  <a:solidFill>
                    <a:srgbClr val="CC3300"/>
                  </a:solidFill>
                </a:rPr>
                <a:t>Nurse :</a:t>
              </a:r>
              <a:endParaRPr lang="en-US" b="1">
                <a:solidFill>
                  <a:srgbClr val="CC3300"/>
                </a:solidFill>
              </a:endParaRPr>
            </a:p>
            <a:p>
              <a:endParaRPr lang="en-US" b="1">
                <a:solidFill>
                  <a:srgbClr val="0000FF"/>
                </a:solidFill>
              </a:endParaRPr>
            </a:p>
            <a:p>
              <a:r>
                <a:rPr lang="en-US" b="1">
                  <a:solidFill>
                    <a:srgbClr val="0000FF"/>
                  </a:solidFill>
                </a:rPr>
                <a:t>Lan :</a:t>
              </a:r>
              <a:endParaRPr lang="en-US" b="1">
                <a:solidFill>
                  <a:srgbClr val="0000FF"/>
                </a:solidFill>
              </a:endParaRPr>
            </a:p>
          </p:txBody>
        </p:sp>
      </p:grp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185614" y="1379062"/>
            <a:ext cx="1295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student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5133" name="AutoShape 13">
            <a:hlinkClick r:id="" action="ppaction://noaction" highlightClick="1">
              <a:snd r:embed="rId1" name="09B.wav"/>
            </a:hlinkClick>
          </p:cNvPr>
          <p:cNvSpPr>
            <a:spLocks noChangeArrowheads="1"/>
          </p:cNvSpPr>
          <p:nvPr/>
        </p:nvSpPr>
        <p:spPr bwMode="auto">
          <a:xfrm>
            <a:off x="4495800" y="6400800"/>
            <a:ext cx="457200" cy="457200"/>
          </a:xfrm>
          <a:prstGeom prst="actionButtonSound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AutoShape 14">
            <a:hlinkClick r:id="" action="ppaction://noaction" endSnd="1" highlightClick="1"/>
          </p:cNvPr>
          <p:cNvSpPr>
            <a:spLocks noChangeArrowheads="1"/>
          </p:cNvSpPr>
          <p:nvPr/>
        </p:nvSpPr>
        <p:spPr bwMode="auto">
          <a:xfrm>
            <a:off x="4114800" y="6400800"/>
            <a:ext cx="381000" cy="457200"/>
          </a:xfrm>
          <a:prstGeom prst="actionButtonBlank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9488249" y="2031827"/>
            <a:ext cx="838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head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490320" y="3420750"/>
            <a:ext cx="685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stop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843270" y="4187825"/>
            <a:ext cx="72326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Will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6642720" y="5829205"/>
            <a:ext cx="533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ten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4876800" y="6858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2" name="click.wav"/>
          </p:stSnd>
        </p:sndAc>
      </p:transition>
    </mc:Choice>
    <mc:Fallback>
      <p:transition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8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ldLvl="0" animBg="1"/>
      <p:bldP spid="5127" grpId="0" bldLvl="0" animBg="1"/>
      <p:bldP spid="5128" grpId="0" build="allAtOnce"/>
      <p:bldP spid="5131" grpId="0" bldLvl="0" animBg="1"/>
      <p:bldP spid="5135" grpId="0" bldLvl="0" animBg="1"/>
      <p:bldP spid="5136" grpId="0" bldLvl="0" animBg="1"/>
      <p:bldP spid="5137" grpId="0" bldLvl="0" animBg="1"/>
      <p:bldP spid="513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947228" y="371475"/>
            <a:ext cx="8534400" cy="460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6600FF"/>
                </a:solidFill>
                <a:latin typeface="Times New Roman" panose="02020603050405020304" pitchFamily="18" charset="0"/>
              </a:rPr>
              <a:t>True ( T ) or False ( F ) statements? .Correct False ones</a:t>
            </a:r>
            <a:endParaRPr lang="en-US" sz="2400" b="1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1545" name="Group 41"/>
          <p:cNvGraphicFramePr>
            <a:graphicFrameLocks noGrp="1"/>
          </p:cNvGraphicFramePr>
          <p:nvPr/>
        </p:nvGraphicFramePr>
        <p:xfrm>
          <a:off x="1752600" y="1143000"/>
          <a:ext cx="7772400" cy="5497830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panose="020B0604020202020204" pitchFamily="34" charset="0"/>
                        </a:rPr>
                        <a:t>Statements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1, There is an emergency at Quang Trung school.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2, A girl fell off her bike and broke her arm.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3, It's bleeding quite badly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4, A nurse doesn't give Lan first - aid  instructions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5,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The ambulance will be there in about thirty minutes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9677400" y="1295400"/>
            <a:ext cx="3048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T</a:t>
            </a:r>
            <a:endParaRPr lang="en-US" sz="28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10210800" y="1295400"/>
            <a:ext cx="4572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F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6172200" y="2895600"/>
            <a:ext cx="213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7086600" y="5943600"/>
            <a:ext cx="990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9448800" y="1143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9525000" y="1828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10134600" y="1811338"/>
            <a:ext cx="0" cy="487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9525000" y="66294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9525000" y="24733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9525000" y="3352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9525000" y="4114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9525000" y="50117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sndAc>
          <p:stSnd>
            <p:snd r:embed="rId1" name="click.wav"/>
          </p:stSnd>
        </p:sndAc>
      </p:transition>
    </mc:Choice>
    <mc:Fallback>
      <p:transition>
        <p:sndAc>
          <p:stSnd>
            <p:snd r:embed="rId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3054</Words>
  <Application>WPS Presentation</Application>
  <PresentationFormat>Widescreen</PresentationFormat>
  <Paragraphs>251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.VnTime</vt:lpstr>
      <vt:lpstr>.VnTimeH</vt:lpstr>
      <vt:lpstr>.VnAvant</vt:lpstr>
      <vt:lpstr>Segoe Print</vt:lpstr>
      <vt:lpstr>.VnSouthern</vt:lpstr>
      <vt:lpstr>Microsoft YaHei</vt:lpstr>
      <vt:lpstr>Arial Unicode MS</vt:lpstr>
      <vt:lpstr>Calibri</vt:lpstr>
      <vt:lpstr>Blue Waves</vt:lpstr>
      <vt:lpstr>   </vt:lpstr>
      <vt:lpstr>PowerPoint 演示文稿</vt:lpstr>
      <vt:lpstr>Unit 9: A first-aid course Lesson 1: Getting started + Listen and read </vt:lpstr>
      <vt:lpstr>Unit 9: A first- aid course Lesson 1: Getting Started &amp; Listen and read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  </dc:title>
  <dc:creator>ASUS</dc:creator>
  <cp:lastModifiedBy>ASUS</cp:lastModifiedBy>
  <cp:revision>5</cp:revision>
  <dcterms:created xsi:type="dcterms:W3CDTF">2022-06-25T08:59:00Z</dcterms:created>
  <dcterms:modified xsi:type="dcterms:W3CDTF">2022-06-26T13:53:59Z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22FFF3F949214443A6BD50024DD320C2</vt:lpwstr>
  </property>
  <property fmtid="{D5CDD505-2E9C-101B-9397-08002B2CF9AE}" pid="3" name="KSOProductBuildVer">
    <vt:lpwstr>1033-11.2.0.11167</vt:lpwstr>
  </property>
</Properties>
</file>